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9E2FAE-039D-4031-A9A1-752446D904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3C06C0-3CDE-4A29-BAD4-25E0443439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344995-B3FA-44BB-85E3-95B70A3DA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02A39-9570-44E6-BAF1-6E21CC90258E}" type="datetimeFigureOut">
              <a:rPr lang="en-IN" smtClean="0"/>
              <a:t>03-06-2020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539CF-57BB-47DE-971F-5D60DE307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9EF135-A3BB-4313-AFCB-D06132DA5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75DFB-B036-403D-A789-169278C7CB7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59169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E1C4E-2C02-4D6D-9617-06957D2EA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E1CE0-9800-4FB1-8BDF-F48354668C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9B245-1BF2-48F7-803D-007B6F809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02A39-9570-44E6-BAF1-6E21CC90258E}" type="datetimeFigureOut">
              <a:rPr lang="en-IN" smtClean="0"/>
              <a:t>03-06-2020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05760E-B233-4543-B811-4F99CB928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552C3D-5535-4AEB-86EF-D217EF4B0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75DFB-B036-403D-A789-169278C7CB7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7055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262F68-AF0C-4C1A-BC0C-ACDF191A91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1A7AC0-FB50-483A-9568-DDF5DB5D7E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8CFCA8-5420-4724-8AB7-5DCF09DC1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02A39-9570-44E6-BAF1-6E21CC90258E}" type="datetimeFigureOut">
              <a:rPr lang="en-IN" smtClean="0"/>
              <a:t>03-06-2020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9F2B7C-DC8E-453E-92EB-A870CF23C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9282-B565-489D-B85C-7359C8C1D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75DFB-B036-403D-A789-169278C7CB7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43261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98839-7515-4773-95D0-CCFD19CA4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28DDBF-BDCA-4549-B11D-FD15DD01F7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B91BB3-D20A-4FF2-B9F4-C4B8C4A5E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02A39-9570-44E6-BAF1-6E21CC90258E}" type="datetimeFigureOut">
              <a:rPr lang="en-IN" smtClean="0"/>
              <a:t>03-06-2020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57283-C658-4CE2-BA46-A6BCC0CDE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340EA8-5188-4973-A326-592846C43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75DFB-B036-403D-A789-169278C7CB7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57283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8E0C51-DFA6-459B-8543-E39532922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8C0BA-40C5-4B69-8FAE-5147773ED6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C55C94-3C3F-46F7-8C55-84916F66A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02A39-9570-44E6-BAF1-6E21CC90258E}" type="datetimeFigureOut">
              <a:rPr lang="en-IN" smtClean="0"/>
              <a:t>03-06-2020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271C66-B9F0-4140-BD20-43AECBFF8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CDA8C2-4031-4E14-8172-AFF897F7C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75DFB-B036-403D-A789-169278C7CB7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25782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3811A-5197-40F3-9187-95B18FB3E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66D87C-FEC0-4AE2-BA83-AB345C02EB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B739F3-5E1B-4CF5-B05C-E5E59638D5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F4D430-3C94-4BD2-8611-0AB58AB0C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02A39-9570-44E6-BAF1-6E21CC90258E}" type="datetimeFigureOut">
              <a:rPr lang="en-IN" smtClean="0"/>
              <a:t>03-06-2020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137AD4-9EEF-4378-AD75-93D2F5430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829BC6-2146-4993-820E-F94291FC5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75DFB-B036-403D-A789-169278C7CB7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896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4C5BD-4C6F-45DE-9436-8169E92F8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2A1D43-1055-48FB-B284-8E329544F7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F0DF04-19B0-4CE5-B61A-07EBC4A674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D5C862-E3CD-4D73-8608-DA175642BE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AAD779-80D8-4FB4-9A4B-606C2A7B60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53AACF1-45BE-4117-AD72-D88FCDAF3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02A39-9570-44E6-BAF1-6E21CC90258E}" type="datetimeFigureOut">
              <a:rPr lang="en-IN" smtClean="0"/>
              <a:t>03-06-2020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B72144-C3DB-4C02-B206-1DC73F37C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F08046-75A4-4DE1-B436-A4F5F7A63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75DFB-B036-403D-A789-169278C7CB7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23625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C3CEA-8C98-4A5F-9EB1-3F5FE48B6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619981-A2F8-4ED5-8718-808650AED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02A39-9570-44E6-BAF1-6E21CC90258E}" type="datetimeFigureOut">
              <a:rPr lang="en-IN" smtClean="0"/>
              <a:t>03-06-2020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4B5F6D-9813-4228-A8A6-87B0A5DCB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5D7E8D-FE2E-4643-BED0-7F5203B18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75DFB-B036-403D-A789-169278C7CB7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22334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D11F5D-91E6-468C-8ADD-9D6BA275C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02A39-9570-44E6-BAF1-6E21CC90258E}" type="datetimeFigureOut">
              <a:rPr lang="en-IN" smtClean="0"/>
              <a:t>03-06-2020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24E5DE-8913-42DB-B582-7F8BA3EEA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CF3E89-6DF4-4DFC-B23D-83884F49E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75DFB-B036-403D-A789-169278C7CB7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35906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2994EF-E1C8-4759-8880-875761746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4DD009-B7B1-4A1B-A12C-3B5E932E85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59147B-204B-41D3-B09F-1BCEC79F41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C5D181-31C0-40E8-AC60-D23B28727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02A39-9570-44E6-BAF1-6E21CC90258E}" type="datetimeFigureOut">
              <a:rPr lang="en-IN" smtClean="0"/>
              <a:t>03-06-2020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578C95-3E8A-4D1C-A211-43FD8CD38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DA135F-51E9-4279-A091-F995B8E6B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75DFB-B036-403D-A789-169278C7CB7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59794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76CF2-6159-4B1F-8189-0C32390A0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F049C8-276F-417E-A612-4F05746B20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5BBE7B-BEFE-4B6B-B77A-6E814560A9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642658-8F33-4660-89EE-A4C836050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02A39-9570-44E6-BAF1-6E21CC90258E}" type="datetimeFigureOut">
              <a:rPr lang="en-IN" smtClean="0"/>
              <a:t>03-06-2020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D8439B-A5FA-419A-A1FC-20B82BAA8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572940-5D5A-483E-8F34-14A909BDA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75DFB-B036-403D-A789-169278C7CB7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8539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93378C-4124-433A-8B9F-1AC49C1E8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8EFDC1-DC49-43AE-B2F4-1F5A46130E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6D83CF-8924-4FE8-AC23-E487347CB1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02A39-9570-44E6-BAF1-6E21CC90258E}" type="datetimeFigureOut">
              <a:rPr lang="en-IN" smtClean="0"/>
              <a:t>03-06-2020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3F13D-71DA-4F34-8BB0-8FA76E9F2B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3239AE-4249-4466-BF31-A457043902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75DFB-B036-403D-A789-169278C7CB7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54439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CD4814D-F479-4112-B8E0-841EBF32AC2E}"/>
              </a:ext>
            </a:extLst>
          </p:cNvPr>
          <p:cNvGrpSpPr/>
          <p:nvPr/>
        </p:nvGrpSpPr>
        <p:grpSpPr>
          <a:xfrm>
            <a:off x="1032734" y="1996084"/>
            <a:ext cx="2233200" cy="1800100"/>
            <a:chOff x="1032734" y="1996084"/>
            <a:chExt cx="2233200" cy="1800100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3554D67-AEE4-49F0-BDD5-6FD0422FFC65}"/>
                </a:ext>
              </a:extLst>
            </p:cNvPr>
            <p:cNvSpPr/>
            <p:nvPr/>
          </p:nvSpPr>
          <p:spPr>
            <a:xfrm>
              <a:off x="1613063" y="1996084"/>
              <a:ext cx="1070583" cy="1068780"/>
            </a:xfrm>
            <a:prstGeom prst="ellipse">
              <a:avLst/>
            </a:prstGeom>
            <a:solidFill>
              <a:srgbClr val="1073A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 panose="020F0502020204030203" pitchFamily="34" charset="0"/>
                <a:ea typeface="+mn-ea"/>
                <a:cs typeface="+mn-cs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F2172FE-2647-4E20-AA62-BF543AE30CBB}"/>
                </a:ext>
              </a:extLst>
            </p:cNvPr>
            <p:cNvSpPr txBox="1"/>
            <p:nvPr/>
          </p:nvSpPr>
          <p:spPr>
            <a:xfrm>
              <a:off x="1594677" y="3084707"/>
              <a:ext cx="1107425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217"/>
              <a:r>
                <a:rPr lang="en-US" sz="3200" b="1" dirty="0">
                  <a:solidFill>
                    <a:srgbClr val="1C2835"/>
                  </a:solidFill>
                  <a:latin typeface="Poppins" pitchFamily="2" charset="77"/>
                  <a:cs typeface="Poppins" pitchFamily="2" charset="77"/>
                </a:rPr>
                <a:t>R</a:t>
              </a:r>
              <a:r>
                <a:rPr lang="en-US" sz="2000" dirty="0">
                  <a:solidFill>
                    <a:srgbClr val="1C2835"/>
                  </a:solidFill>
                  <a:latin typeface="Poppins" pitchFamily="2" charset="77"/>
                  <a:cs typeface="Poppins" pitchFamily="2" charset="77"/>
                </a:rPr>
                <a:t>ETOOL</a:t>
              </a:r>
            </a:p>
          </p:txBody>
        </p:sp>
        <p:sp>
          <p:nvSpPr>
            <p:cNvPr id="44" name="Subtitle 2">
              <a:extLst>
                <a:ext uri="{FF2B5EF4-FFF2-40B4-BE49-F238E27FC236}">
                  <a16:creationId xmlns:a16="http://schemas.microsoft.com/office/drawing/2014/main" id="{3675EDA8-4799-45A0-AFF4-3A93BA1BB4F4}"/>
                </a:ext>
              </a:extLst>
            </p:cNvPr>
            <p:cNvSpPr txBox="1">
              <a:spLocks/>
            </p:cNvSpPr>
            <p:nvPr/>
          </p:nvSpPr>
          <p:spPr>
            <a:xfrm>
              <a:off x="1032734" y="3542075"/>
              <a:ext cx="2233200" cy="254109"/>
            </a:xfrm>
            <a:prstGeom prst="rect">
              <a:avLst/>
            </a:prstGeom>
          </p:spPr>
          <p:txBody>
            <a:bodyPr vert="horz" wrap="square" lIns="45720" tIns="22860" rIns="45720" bIns="22860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43818">
                <a:lnSpc>
                  <a:spcPts val="1750"/>
                </a:lnSpc>
              </a:pPr>
              <a:r>
                <a:rPr lang="en-US" sz="1200" dirty="0">
                  <a:solidFill>
                    <a:srgbClr val="990033"/>
                  </a:solidFill>
                  <a:latin typeface="Lato Light" panose="020F0502020204030203" pitchFamily="34" charset="0"/>
                  <a:ea typeface="Lato Light" panose="020F0502020204030203" pitchFamily="34" charset="0"/>
                  <a:cs typeface="Mukta ExtraLight" panose="020B0000000000000000" pitchFamily="34" charset="77"/>
                </a:rPr>
                <a:t>Your Mindset</a:t>
              </a:r>
            </a:p>
          </p:txBody>
        </p:sp>
        <p:sp>
          <p:nvSpPr>
            <p:cNvPr id="61" name="Freeform 107">
              <a:extLst>
                <a:ext uri="{FF2B5EF4-FFF2-40B4-BE49-F238E27FC236}">
                  <a16:creationId xmlns:a16="http://schemas.microsoft.com/office/drawing/2014/main" id="{2434AEE0-2312-4759-8E25-FF5F2B80EC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8004" y="2273355"/>
              <a:ext cx="559841" cy="503008"/>
            </a:xfrm>
            <a:custGeom>
              <a:avLst/>
              <a:gdLst>
                <a:gd name="T0" fmla="*/ 586882 w 745766"/>
                <a:gd name="T1" fmla="*/ 20715 h 671152"/>
                <a:gd name="T2" fmla="*/ 596947 w 745766"/>
                <a:gd name="T3" fmla="*/ 37291 h 671152"/>
                <a:gd name="T4" fmla="*/ 596947 w 745766"/>
                <a:gd name="T5" fmla="*/ 111524 h 671152"/>
                <a:gd name="T6" fmla="*/ 671716 w 745766"/>
                <a:gd name="T7" fmla="*/ 111524 h 671152"/>
                <a:gd name="T8" fmla="*/ 671716 w 745766"/>
                <a:gd name="T9" fmla="*/ 37291 h 671152"/>
                <a:gd name="T10" fmla="*/ 681781 w 745766"/>
                <a:gd name="T11" fmla="*/ 20715 h 671152"/>
                <a:gd name="T12" fmla="*/ 701552 w 745766"/>
                <a:gd name="T13" fmla="*/ 22516 h 671152"/>
                <a:gd name="T14" fmla="*/ 746125 w 745766"/>
                <a:gd name="T15" fmla="*/ 111524 h 671152"/>
                <a:gd name="T16" fmla="*/ 690408 w 745766"/>
                <a:gd name="T17" fmla="*/ 208459 h 671152"/>
                <a:gd name="T18" fmla="*/ 690408 w 745766"/>
                <a:gd name="T19" fmla="*/ 616017 h 671152"/>
                <a:gd name="T20" fmla="*/ 634332 w 745766"/>
                <a:gd name="T21" fmla="*/ 671512 h 671152"/>
                <a:gd name="T22" fmla="*/ 578615 w 745766"/>
                <a:gd name="T23" fmla="*/ 616017 h 671152"/>
                <a:gd name="T24" fmla="*/ 578615 w 745766"/>
                <a:gd name="T25" fmla="*/ 208459 h 671152"/>
                <a:gd name="T26" fmla="*/ 522538 w 745766"/>
                <a:gd name="T27" fmla="*/ 111524 h 671152"/>
                <a:gd name="T28" fmla="*/ 567472 w 745766"/>
                <a:gd name="T29" fmla="*/ 22516 h 671152"/>
                <a:gd name="T30" fmla="*/ 586882 w 745766"/>
                <a:gd name="T31" fmla="*/ 20715 h 671152"/>
                <a:gd name="T32" fmla="*/ 373483 w 745766"/>
                <a:gd name="T33" fmla="*/ 0 h 671152"/>
                <a:gd name="T34" fmla="*/ 411119 w 745766"/>
                <a:gd name="T35" fmla="*/ 0 h 671152"/>
                <a:gd name="T36" fmla="*/ 429575 w 745766"/>
                <a:gd name="T37" fmla="*/ 15490 h 671152"/>
                <a:gd name="T38" fmla="*/ 448031 w 745766"/>
                <a:gd name="T39" fmla="*/ 127529 h 671152"/>
                <a:gd name="T40" fmla="*/ 444050 w 745766"/>
                <a:gd name="T41" fmla="*/ 142660 h 671152"/>
                <a:gd name="T42" fmla="*/ 429575 w 745766"/>
                <a:gd name="T43" fmla="*/ 149145 h 671152"/>
                <a:gd name="T44" fmla="*/ 411119 w 745766"/>
                <a:gd name="T45" fmla="*/ 149145 h 671152"/>
                <a:gd name="T46" fmla="*/ 411119 w 745766"/>
                <a:gd name="T47" fmla="*/ 335756 h 671152"/>
                <a:gd name="T48" fmla="*/ 429575 w 745766"/>
                <a:gd name="T49" fmla="*/ 335756 h 671152"/>
                <a:gd name="T50" fmla="*/ 448393 w 745766"/>
                <a:gd name="T51" fmla="*/ 354489 h 671152"/>
                <a:gd name="T52" fmla="*/ 448393 w 745766"/>
                <a:gd name="T53" fmla="*/ 616033 h 671152"/>
                <a:gd name="T54" fmla="*/ 392301 w 745766"/>
                <a:gd name="T55" fmla="*/ 671512 h 671152"/>
                <a:gd name="T56" fmla="*/ 335847 w 745766"/>
                <a:gd name="T57" fmla="*/ 616033 h 671152"/>
                <a:gd name="T58" fmla="*/ 335847 w 745766"/>
                <a:gd name="T59" fmla="*/ 354489 h 671152"/>
                <a:gd name="T60" fmla="*/ 354665 w 745766"/>
                <a:gd name="T61" fmla="*/ 335756 h 671152"/>
                <a:gd name="T62" fmla="*/ 373483 w 745766"/>
                <a:gd name="T63" fmla="*/ 335756 h 671152"/>
                <a:gd name="T64" fmla="*/ 373483 w 745766"/>
                <a:gd name="T65" fmla="*/ 149145 h 671152"/>
                <a:gd name="T66" fmla="*/ 354665 w 745766"/>
                <a:gd name="T67" fmla="*/ 149145 h 671152"/>
                <a:gd name="T68" fmla="*/ 340551 w 745766"/>
                <a:gd name="T69" fmla="*/ 142660 h 671152"/>
                <a:gd name="T70" fmla="*/ 336209 w 745766"/>
                <a:gd name="T71" fmla="*/ 127529 h 671152"/>
                <a:gd name="T72" fmla="*/ 355027 w 745766"/>
                <a:gd name="T73" fmla="*/ 15490 h 671152"/>
                <a:gd name="T74" fmla="*/ 373483 w 745766"/>
                <a:gd name="T75" fmla="*/ 0 h 671152"/>
                <a:gd name="T76" fmla="*/ 19105 w 745766"/>
                <a:gd name="T77" fmla="*/ 0 h 671152"/>
                <a:gd name="T78" fmla="*/ 130851 w 745766"/>
                <a:gd name="T79" fmla="*/ 0 h 671152"/>
                <a:gd name="T80" fmla="*/ 261702 w 745766"/>
                <a:gd name="T81" fmla="*/ 93306 h 671152"/>
                <a:gd name="T82" fmla="*/ 242958 w 745766"/>
                <a:gd name="T83" fmla="*/ 111679 h 671152"/>
                <a:gd name="T84" fmla="*/ 168340 w 745766"/>
                <a:gd name="T85" fmla="*/ 111679 h 671152"/>
                <a:gd name="T86" fmla="*/ 168340 w 745766"/>
                <a:gd name="T87" fmla="*/ 634406 h 671152"/>
                <a:gd name="T88" fmla="*/ 130851 w 745766"/>
                <a:gd name="T89" fmla="*/ 671512 h 671152"/>
                <a:gd name="T90" fmla="*/ 93722 w 745766"/>
                <a:gd name="T91" fmla="*/ 634406 h 671152"/>
                <a:gd name="T92" fmla="*/ 93722 w 745766"/>
                <a:gd name="T93" fmla="*/ 111679 h 671152"/>
                <a:gd name="T94" fmla="*/ 19105 w 745766"/>
                <a:gd name="T95" fmla="*/ 111679 h 671152"/>
                <a:gd name="T96" fmla="*/ 0 w 745766"/>
                <a:gd name="T97" fmla="*/ 93306 h 671152"/>
                <a:gd name="T98" fmla="*/ 0 w 745766"/>
                <a:gd name="T99" fmla="*/ 18373 h 671152"/>
                <a:gd name="T100" fmla="*/ 19105 w 745766"/>
                <a:gd name="T101" fmla="*/ 0 h 67115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45766" h="671152">
                  <a:moveTo>
                    <a:pt x="586600" y="20704"/>
                  </a:moveTo>
                  <a:cubicBezTo>
                    <a:pt x="592708" y="23945"/>
                    <a:pt x="596660" y="30428"/>
                    <a:pt x="596660" y="37271"/>
                  </a:cubicBezTo>
                  <a:lnTo>
                    <a:pt x="596660" y="111464"/>
                  </a:lnTo>
                  <a:lnTo>
                    <a:pt x="671393" y="111464"/>
                  </a:lnTo>
                  <a:lnTo>
                    <a:pt x="671393" y="37271"/>
                  </a:lnTo>
                  <a:cubicBezTo>
                    <a:pt x="671393" y="30428"/>
                    <a:pt x="675345" y="23945"/>
                    <a:pt x="681453" y="20704"/>
                  </a:cubicBezTo>
                  <a:cubicBezTo>
                    <a:pt x="687920" y="17462"/>
                    <a:pt x="695465" y="18182"/>
                    <a:pt x="701214" y="22504"/>
                  </a:cubicBezTo>
                  <a:cubicBezTo>
                    <a:pt x="729239" y="43754"/>
                    <a:pt x="745766" y="76528"/>
                    <a:pt x="745766" y="111464"/>
                  </a:cubicBezTo>
                  <a:cubicBezTo>
                    <a:pt x="745766" y="151802"/>
                    <a:pt x="724209" y="188538"/>
                    <a:pt x="690076" y="208347"/>
                  </a:cubicBezTo>
                  <a:lnTo>
                    <a:pt x="690076" y="615687"/>
                  </a:lnTo>
                  <a:cubicBezTo>
                    <a:pt x="690076" y="646301"/>
                    <a:pt x="664926" y="671152"/>
                    <a:pt x="634027" y="671152"/>
                  </a:cubicBezTo>
                  <a:cubicBezTo>
                    <a:pt x="603128" y="671152"/>
                    <a:pt x="578337" y="646301"/>
                    <a:pt x="578337" y="615687"/>
                  </a:cubicBezTo>
                  <a:lnTo>
                    <a:pt x="578337" y="208347"/>
                  </a:lnTo>
                  <a:cubicBezTo>
                    <a:pt x="543845" y="188538"/>
                    <a:pt x="522287" y="151802"/>
                    <a:pt x="522287" y="111464"/>
                  </a:cubicBezTo>
                  <a:cubicBezTo>
                    <a:pt x="522287" y="76528"/>
                    <a:pt x="538455" y="43754"/>
                    <a:pt x="567199" y="22504"/>
                  </a:cubicBezTo>
                  <a:cubicBezTo>
                    <a:pt x="572588" y="18182"/>
                    <a:pt x="580133" y="17462"/>
                    <a:pt x="586600" y="20704"/>
                  </a:cubicBezTo>
                  <a:close/>
                  <a:moveTo>
                    <a:pt x="373303" y="0"/>
                  </a:moveTo>
                  <a:lnTo>
                    <a:pt x="410921" y="0"/>
                  </a:lnTo>
                  <a:cubicBezTo>
                    <a:pt x="419963" y="0"/>
                    <a:pt x="427921" y="6481"/>
                    <a:pt x="429368" y="15482"/>
                  </a:cubicBezTo>
                  <a:lnTo>
                    <a:pt x="447815" y="127461"/>
                  </a:lnTo>
                  <a:cubicBezTo>
                    <a:pt x="448900" y="132502"/>
                    <a:pt x="447453" y="138263"/>
                    <a:pt x="443836" y="142584"/>
                  </a:cubicBezTo>
                  <a:cubicBezTo>
                    <a:pt x="440219" y="146545"/>
                    <a:pt x="435155" y="149065"/>
                    <a:pt x="429368" y="149065"/>
                  </a:cubicBezTo>
                  <a:lnTo>
                    <a:pt x="410921" y="149065"/>
                  </a:lnTo>
                  <a:lnTo>
                    <a:pt x="410921" y="335576"/>
                  </a:lnTo>
                  <a:lnTo>
                    <a:pt x="429368" y="335576"/>
                  </a:lnTo>
                  <a:cubicBezTo>
                    <a:pt x="439857" y="335576"/>
                    <a:pt x="448177" y="343857"/>
                    <a:pt x="448177" y="354299"/>
                  </a:cubicBezTo>
                  <a:lnTo>
                    <a:pt x="448177" y="615703"/>
                  </a:lnTo>
                  <a:cubicBezTo>
                    <a:pt x="448177" y="646308"/>
                    <a:pt x="423219" y="671152"/>
                    <a:pt x="392112" y="671152"/>
                  </a:cubicBezTo>
                  <a:cubicBezTo>
                    <a:pt x="361005" y="671152"/>
                    <a:pt x="335685" y="646308"/>
                    <a:pt x="335685" y="615703"/>
                  </a:cubicBezTo>
                  <a:lnTo>
                    <a:pt x="335685" y="354299"/>
                  </a:lnTo>
                  <a:cubicBezTo>
                    <a:pt x="335685" y="343857"/>
                    <a:pt x="344004" y="335576"/>
                    <a:pt x="354494" y="335576"/>
                  </a:cubicBezTo>
                  <a:lnTo>
                    <a:pt x="373303" y="335576"/>
                  </a:lnTo>
                  <a:lnTo>
                    <a:pt x="373303" y="149065"/>
                  </a:lnTo>
                  <a:lnTo>
                    <a:pt x="354494" y="149065"/>
                  </a:lnTo>
                  <a:cubicBezTo>
                    <a:pt x="349068" y="149065"/>
                    <a:pt x="344004" y="146545"/>
                    <a:pt x="340387" y="142584"/>
                  </a:cubicBezTo>
                  <a:cubicBezTo>
                    <a:pt x="336770" y="138263"/>
                    <a:pt x="334962" y="132502"/>
                    <a:pt x="336047" y="127461"/>
                  </a:cubicBezTo>
                  <a:lnTo>
                    <a:pt x="354856" y="15482"/>
                  </a:lnTo>
                  <a:cubicBezTo>
                    <a:pt x="356303" y="6481"/>
                    <a:pt x="363898" y="0"/>
                    <a:pt x="373303" y="0"/>
                  </a:cubicBezTo>
                  <a:close/>
                  <a:moveTo>
                    <a:pt x="19096" y="0"/>
                  </a:moveTo>
                  <a:lnTo>
                    <a:pt x="130788" y="0"/>
                  </a:lnTo>
                  <a:cubicBezTo>
                    <a:pt x="224466" y="0"/>
                    <a:pt x="261576" y="37086"/>
                    <a:pt x="261576" y="93256"/>
                  </a:cubicBezTo>
                  <a:cubicBezTo>
                    <a:pt x="261576" y="103337"/>
                    <a:pt x="253290" y="111619"/>
                    <a:pt x="242841" y="111619"/>
                  </a:cubicBezTo>
                  <a:lnTo>
                    <a:pt x="168259" y="111619"/>
                  </a:lnTo>
                  <a:lnTo>
                    <a:pt x="168259" y="634066"/>
                  </a:lnTo>
                  <a:cubicBezTo>
                    <a:pt x="168259" y="654589"/>
                    <a:pt x="151685" y="671152"/>
                    <a:pt x="130788" y="671152"/>
                  </a:cubicBezTo>
                  <a:cubicBezTo>
                    <a:pt x="110251" y="671152"/>
                    <a:pt x="93677" y="654589"/>
                    <a:pt x="93677" y="634066"/>
                  </a:cubicBezTo>
                  <a:lnTo>
                    <a:pt x="93677" y="111619"/>
                  </a:lnTo>
                  <a:lnTo>
                    <a:pt x="19096" y="111619"/>
                  </a:lnTo>
                  <a:cubicBezTo>
                    <a:pt x="8647" y="111619"/>
                    <a:pt x="0" y="103337"/>
                    <a:pt x="0" y="93256"/>
                  </a:cubicBezTo>
                  <a:lnTo>
                    <a:pt x="0" y="18363"/>
                  </a:lnTo>
                  <a:cubicBezTo>
                    <a:pt x="0" y="8281"/>
                    <a:pt x="8647" y="0"/>
                    <a:pt x="1909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marL="0" marR="0" lvl="0" indent="0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B3B3B3"/>
                </a:solidFill>
                <a:effectLst/>
                <a:uLnTx/>
                <a:uFillTx/>
                <a:latin typeface="Lato Light" panose="020F0502020204030203" pitchFamily="34" charset="0"/>
              </a:endParaRP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9C7725F5-F005-4C7A-B0DC-E0F853496602}"/>
              </a:ext>
            </a:extLst>
          </p:cNvPr>
          <p:cNvSpPr txBox="1"/>
          <p:nvPr/>
        </p:nvSpPr>
        <p:spPr>
          <a:xfrm>
            <a:off x="3265934" y="734702"/>
            <a:ext cx="571598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en-US" sz="30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REINVENT YOUR BUSINESS MODEL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AAB312F-11A9-46A2-AC9E-ACF3FC001CB0}"/>
              </a:ext>
            </a:extLst>
          </p:cNvPr>
          <p:cNvSpPr txBox="1"/>
          <p:nvPr/>
        </p:nvSpPr>
        <p:spPr>
          <a:xfrm>
            <a:off x="5000705" y="1194370"/>
            <a:ext cx="22464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en-US" sz="1200" spc="150" dirty="0">
                <a:solidFill>
                  <a:srgbClr val="990033"/>
                </a:solidFill>
                <a:latin typeface="Poppins Light" pitchFamily="2" charset="77"/>
                <a:cs typeface="Poppins Light" pitchFamily="2" charset="77"/>
              </a:rPr>
              <a:t>REIMAGINE YOUR FUTURE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357FEB1-C91F-4C98-A0D9-C642DB7DE907}"/>
              </a:ext>
            </a:extLst>
          </p:cNvPr>
          <p:cNvGrpSpPr/>
          <p:nvPr/>
        </p:nvGrpSpPr>
        <p:grpSpPr>
          <a:xfrm>
            <a:off x="3601273" y="1996084"/>
            <a:ext cx="2229439" cy="1808339"/>
            <a:chOff x="3601273" y="1996084"/>
            <a:chExt cx="2229439" cy="1808339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E8BB09A3-2180-4F02-9F31-D47E2088E38B}"/>
                </a:ext>
              </a:extLst>
            </p:cNvPr>
            <p:cNvSpPr/>
            <p:nvPr/>
          </p:nvSpPr>
          <p:spPr>
            <a:xfrm>
              <a:off x="4245428" y="1996084"/>
              <a:ext cx="1068780" cy="1068780"/>
            </a:xfrm>
            <a:prstGeom prst="ellipse">
              <a:avLst/>
            </a:prstGeom>
            <a:solidFill>
              <a:srgbClr val="2DADE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 panose="020F0502020204030203" pitchFamily="34" charset="0"/>
                <a:ea typeface="+mn-ea"/>
                <a:cs typeface="+mn-cs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1FB53FD-3481-4CD6-BBDD-80DF3E4AA943}"/>
                </a:ext>
              </a:extLst>
            </p:cNvPr>
            <p:cNvSpPr txBox="1"/>
            <p:nvPr/>
          </p:nvSpPr>
          <p:spPr>
            <a:xfrm>
              <a:off x="4029712" y="3084707"/>
              <a:ext cx="1500219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defTabSz="914217"/>
              <a:r>
                <a:rPr lang="en-US" sz="3200" b="1" dirty="0">
                  <a:solidFill>
                    <a:srgbClr val="1C2835"/>
                  </a:solidFill>
                  <a:latin typeface="Poppins" pitchFamily="2" charset="77"/>
                  <a:cs typeface="Poppins" pitchFamily="2" charset="77"/>
                </a:rPr>
                <a:t>E</a:t>
              </a:r>
              <a:r>
                <a:rPr lang="en-US" sz="2000" dirty="0">
                  <a:solidFill>
                    <a:srgbClr val="1C2835"/>
                  </a:solidFill>
                  <a:latin typeface="Poppins" pitchFamily="2" charset="77"/>
                  <a:cs typeface="Poppins" pitchFamily="2" charset="77"/>
                </a:rPr>
                <a:t>MPATHIZE</a:t>
              </a:r>
              <a:r>
                <a:rPr lang="en-US" sz="2000" b="1" dirty="0">
                  <a:solidFill>
                    <a:srgbClr val="1C2835"/>
                  </a:solidFill>
                  <a:latin typeface="Poppins" pitchFamily="2" charset="77"/>
                  <a:cs typeface="Poppins" pitchFamily="2" charset="77"/>
                </a:rPr>
                <a:t> </a:t>
              </a:r>
            </a:p>
          </p:txBody>
        </p:sp>
        <p:sp>
          <p:nvSpPr>
            <p:cNvPr id="66" name="Freeform 70">
              <a:extLst>
                <a:ext uri="{FF2B5EF4-FFF2-40B4-BE49-F238E27FC236}">
                  <a16:creationId xmlns:a16="http://schemas.microsoft.com/office/drawing/2014/main" id="{14E356F1-1209-435C-8D4C-06130D16B3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4044" y="2275904"/>
              <a:ext cx="531548" cy="503009"/>
            </a:xfrm>
            <a:custGeom>
              <a:avLst/>
              <a:gdLst>
                <a:gd name="T0" fmla="*/ 181521271 w 1970"/>
                <a:gd name="T1" fmla="*/ 120828076 h 1866"/>
                <a:gd name="T2" fmla="*/ 181521271 w 1970"/>
                <a:gd name="T3" fmla="*/ 107359310 h 1866"/>
                <a:gd name="T4" fmla="*/ 215126622 w 1970"/>
                <a:gd name="T5" fmla="*/ 114093513 h 1866"/>
                <a:gd name="T6" fmla="*/ 208379545 w 1970"/>
                <a:gd name="T7" fmla="*/ 161103742 h 1866"/>
                <a:gd name="T8" fmla="*/ 174774194 w 1970"/>
                <a:gd name="T9" fmla="*/ 154369539 h 1866"/>
                <a:gd name="T10" fmla="*/ 208379545 w 1970"/>
                <a:gd name="T11" fmla="*/ 147635336 h 1866"/>
                <a:gd name="T12" fmla="*/ 215126622 w 1970"/>
                <a:gd name="T13" fmla="*/ 154369539 h 1866"/>
                <a:gd name="T14" fmla="*/ 181521271 w 1970"/>
                <a:gd name="T15" fmla="*/ 201250215 h 1866"/>
                <a:gd name="T16" fmla="*/ 174774194 w 1970"/>
                <a:gd name="T17" fmla="*/ 194645564 h 1866"/>
                <a:gd name="T18" fmla="*/ 208379545 w 1970"/>
                <a:gd name="T19" fmla="*/ 187911361 h 1866"/>
                <a:gd name="T20" fmla="*/ 208379545 w 1970"/>
                <a:gd name="T21" fmla="*/ 201250215 h 1866"/>
                <a:gd name="T22" fmla="*/ 114310208 w 1970"/>
                <a:gd name="T23" fmla="*/ 120828076 h 1866"/>
                <a:gd name="T24" fmla="*/ 114310208 w 1970"/>
                <a:gd name="T25" fmla="*/ 107359310 h 1866"/>
                <a:gd name="T26" fmla="*/ 147915560 w 1970"/>
                <a:gd name="T27" fmla="*/ 114093513 h 1866"/>
                <a:gd name="T28" fmla="*/ 141168842 w 1970"/>
                <a:gd name="T29" fmla="*/ 161103742 h 1866"/>
                <a:gd name="T30" fmla="*/ 107563131 w 1970"/>
                <a:gd name="T31" fmla="*/ 154369539 h 1866"/>
                <a:gd name="T32" fmla="*/ 141168842 w 1970"/>
                <a:gd name="T33" fmla="*/ 147635336 h 1866"/>
                <a:gd name="T34" fmla="*/ 147915560 w 1970"/>
                <a:gd name="T35" fmla="*/ 154369539 h 1866"/>
                <a:gd name="T36" fmla="*/ 114310208 w 1970"/>
                <a:gd name="T37" fmla="*/ 201250215 h 1866"/>
                <a:gd name="T38" fmla="*/ 107563131 w 1970"/>
                <a:gd name="T39" fmla="*/ 194645564 h 1866"/>
                <a:gd name="T40" fmla="*/ 141168842 w 1970"/>
                <a:gd name="T41" fmla="*/ 187911361 h 1866"/>
                <a:gd name="T42" fmla="*/ 141168842 w 1970"/>
                <a:gd name="T43" fmla="*/ 201250215 h 1866"/>
                <a:gd name="T44" fmla="*/ 47099506 w 1970"/>
                <a:gd name="T45" fmla="*/ 120828076 h 1866"/>
                <a:gd name="T46" fmla="*/ 47099506 w 1970"/>
                <a:gd name="T47" fmla="*/ 107359310 h 1866"/>
                <a:gd name="T48" fmla="*/ 80704857 w 1970"/>
                <a:gd name="T49" fmla="*/ 114093513 h 1866"/>
                <a:gd name="T50" fmla="*/ 73957780 w 1970"/>
                <a:gd name="T51" fmla="*/ 161103742 h 1866"/>
                <a:gd name="T52" fmla="*/ 40352429 w 1970"/>
                <a:gd name="T53" fmla="*/ 154369539 h 1866"/>
                <a:gd name="T54" fmla="*/ 73957780 w 1970"/>
                <a:gd name="T55" fmla="*/ 147635336 h 1866"/>
                <a:gd name="T56" fmla="*/ 80704857 w 1970"/>
                <a:gd name="T57" fmla="*/ 154369539 h 1866"/>
                <a:gd name="T58" fmla="*/ 47099506 w 1970"/>
                <a:gd name="T59" fmla="*/ 201250215 h 1866"/>
                <a:gd name="T60" fmla="*/ 40352429 w 1970"/>
                <a:gd name="T61" fmla="*/ 194645564 h 1866"/>
                <a:gd name="T62" fmla="*/ 73957780 w 1970"/>
                <a:gd name="T63" fmla="*/ 187911361 h 1866"/>
                <a:gd name="T64" fmla="*/ 73957780 w 1970"/>
                <a:gd name="T65" fmla="*/ 201250215 h 1866"/>
                <a:gd name="T66" fmla="*/ 208379545 w 1970"/>
                <a:gd name="T67" fmla="*/ 0 h 1866"/>
                <a:gd name="T68" fmla="*/ 174774194 w 1970"/>
                <a:gd name="T69" fmla="*/ 67083285 h 1866"/>
                <a:gd name="T70" fmla="*/ 171141124 w 1970"/>
                <a:gd name="T71" fmla="*/ 27584574 h 1866"/>
                <a:gd name="T72" fmla="*/ 121057286 w 1970"/>
                <a:gd name="T73" fmla="*/ 60478634 h 1866"/>
                <a:gd name="T74" fmla="*/ 117424216 w 1970"/>
                <a:gd name="T75" fmla="*/ 27584574 h 1866"/>
                <a:gd name="T76" fmla="*/ 67340738 w 1970"/>
                <a:gd name="T77" fmla="*/ 60478634 h 1866"/>
                <a:gd name="T78" fmla="*/ 63577633 w 1970"/>
                <a:gd name="T79" fmla="*/ 27584574 h 1866"/>
                <a:gd name="T80" fmla="*/ 2724622 w 1970"/>
                <a:gd name="T81" fmla="*/ 68508001 h 1866"/>
                <a:gd name="T82" fmla="*/ 0 w 1970"/>
                <a:gd name="T83" fmla="*/ 234792037 h 1866"/>
                <a:gd name="T84" fmla="*/ 248731974 w 1970"/>
                <a:gd name="T85" fmla="*/ 241526240 h 1866"/>
                <a:gd name="T86" fmla="*/ 255479051 w 1970"/>
                <a:gd name="T87" fmla="*/ 6734203 h 186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970" h="1866">
                  <a:moveTo>
                    <a:pt x="1606" y="933"/>
                  </a:moveTo>
                  <a:lnTo>
                    <a:pt x="1399" y="933"/>
                  </a:lnTo>
                  <a:cubicBezTo>
                    <a:pt x="1370" y="933"/>
                    <a:pt x="1347" y="909"/>
                    <a:pt x="1347" y="881"/>
                  </a:cubicBezTo>
                  <a:cubicBezTo>
                    <a:pt x="1347" y="853"/>
                    <a:pt x="1370" y="829"/>
                    <a:pt x="1399" y="829"/>
                  </a:cubicBezTo>
                  <a:lnTo>
                    <a:pt x="1606" y="829"/>
                  </a:lnTo>
                  <a:cubicBezTo>
                    <a:pt x="1635" y="829"/>
                    <a:pt x="1658" y="853"/>
                    <a:pt x="1658" y="881"/>
                  </a:cubicBezTo>
                  <a:cubicBezTo>
                    <a:pt x="1658" y="909"/>
                    <a:pt x="1635" y="933"/>
                    <a:pt x="1606" y="933"/>
                  </a:cubicBezTo>
                  <a:close/>
                  <a:moveTo>
                    <a:pt x="1606" y="1244"/>
                  </a:moveTo>
                  <a:lnTo>
                    <a:pt x="1399" y="1244"/>
                  </a:lnTo>
                  <a:cubicBezTo>
                    <a:pt x="1370" y="1244"/>
                    <a:pt x="1347" y="1220"/>
                    <a:pt x="1347" y="1192"/>
                  </a:cubicBezTo>
                  <a:cubicBezTo>
                    <a:pt x="1347" y="1163"/>
                    <a:pt x="1370" y="1140"/>
                    <a:pt x="1399" y="1140"/>
                  </a:cubicBezTo>
                  <a:lnTo>
                    <a:pt x="1606" y="1140"/>
                  </a:lnTo>
                  <a:cubicBezTo>
                    <a:pt x="1635" y="1140"/>
                    <a:pt x="1658" y="1163"/>
                    <a:pt x="1658" y="1192"/>
                  </a:cubicBezTo>
                  <a:cubicBezTo>
                    <a:pt x="1658" y="1220"/>
                    <a:pt x="1635" y="1244"/>
                    <a:pt x="1606" y="1244"/>
                  </a:cubicBezTo>
                  <a:close/>
                  <a:moveTo>
                    <a:pt x="1606" y="1554"/>
                  </a:moveTo>
                  <a:lnTo>
                    <a:pt x="1399" y="1554"/>
                  </a:lnTo>
                  <a:cubicBezTo>
                    <a:pt x="1370" y="1554"/>
                    <a:pt x="1347" y="1532"/>
                    <a:pt x="1347" y="1503"/>
                  </a:cubicBezTo>
                  <a:cubicBezTo>
                    <a:pt x="1347" y="1474"/>
                    <a:pt x="1370" y="1451"/>
                    <a:pt x="1399" y="1451"/>
                  </a:cubicBezTo>
                  <a:lnTo>
                    <a:pt x="1606" y="1451"/>
                  </a:lnTo>
                  <a:cubicBezTo>
                    <a:pt x="1635" y="1451"/>
                    <a:pt x="1658" y="1474"/>
                    <a:pt x="1658" y="1503"/>
                  </a:cubicBezTo>
                  <a:cubicBezTo>
                    <a:pt x="1658" y="1532"/>
                    <a:pt x="1635" y="1554"/>
                    <a:pt x="1606" y="1554"/>
                  </a:cubicBezTo>
                  <a:close/>
                  <a:moveTo>
                    <a:pt x="1088" y="933"/>
                  </a:moveTo>
                  <a:lnTo>
                    <a:pt x="881" y="933"/>
                  </a:lnTo>
                  <a:cubicBezTo>
                    <a:pt x="852" y="933"/>
                    <a:pt x="829" y="909"/>
                    <a:pt x="829" y="881"/>
                  </a:cubicBezTo>
                  <a:cubicBezTo>
                    <a:pt x="829" y="853"/>
                    <a:pt x="852" y="829"/>
                    <a:pt x="881" y="829"/>
                  </a:cubicBezTo>
                  <a:lnTo>
                    <a:pt x="1088" y="829"/>
                  </a:lnTo>
                  <a:cubicBezTo>
                    <a:pt x="1117" y="829"/>
                    <a:pt x="1140" y="853"/>
                    <a:pt x="1140" y="881"/>
                  </a:cubicBezTo>
                  <a:cubicBezTo>
                    <a:pt x="1140" y="909"/>
                    <a:pt x="1117" y="933"/>
                    <a:pt x="1088" y="933"/>
                  </a:cubicBezTo>
                  <a:close/>
                  <a:moveTo>
                    <a:pt x="1088" y="1244"/>
                  </a:moveTo>
                  <a:lnTo>
                    <a:pt x="881" y="1244"/>
                  </a:lnTo>
                  <a:cubicBezTo>
                    <a:pt x="852" y="1244"/>
                    <a:pt x="829" y="1220"/>
                    <a:pt x="829" y="1192"/>
                  </a:cubicBezTo>
                  <a:cubicBezTo>
                    <a:pt x="829" y="1163"/>
                    <a:pt x="852" y="1140"/>
                    <a:pt x="881" y="1140"/>
                  </a:cubicBezTo>
                  <a:lnTo>
                    <a:pt x="1088" y="1140"/>
                  </a:lnTo>
                  <a:cubicBezTo>
                    <a:pt x="1117" y="1140"/>
                    <a:pt x="1140" y="1163"/>
                    <a:pt x="1140" y="1192"/>
                  </a:cubicBezTo>
                  <a:cubicBezTo>
                    <a:pt x="1140" y="1220"/>
                    <a:pt x="1117" y="1244"/>
                    <a:pt x="1088" y="1244"/>
                  </a:cubicBezTo>
                  <a:close/>
                  <a:moveTo>
                    <a:pt x="1088" y="1554"/>
                  </a:moveTo>
                  <a:lnTo>
                    <a:pt x="881" y="1554"/>
                  </a:lnTo>
                  <a:cubicBezTo>
                    <a:pt x="852" y="1554"/>
                    <a:pt x="829" y="1532"/>
                    <a:pt x="829" y="1503"/>
                  </a:cubicBezTo>
                  <a:cubicBezTo>
                    <a:pt x="829" y="1474"/>
                    <a:pt x="852" y="1451"/>
                    <a:pt x="881" y="1451"/>
                  </a:cubicBezTo>
                  <a:lnTo>
                    <a:pt x="1088" y="1451"/>
                  </a:lnTo>
                  <a:cubicBezTo>
                    <a:pt x="1117" y="1451"/>
                    <a:pt x="1140" y="1474"/>
                    <a:pt x="1140" y="1503"/>
                  </a:cubicBezTo>
                  <a:cubicBezTo>
                    <a:pt x="1140" y="1532"/>
                    <a:pt x="1117" y="1554"/>
                    <a:pt x="1088" y="1554"/>
                  </a:cubicBezTo>
                  <a:close/>
                  <a:moveTo>
                    <a:pt x="570" y="933"/>
                  </a:moveTo>
                  <a:lnTo>
                    <a:pt x="363" y="933"/>
                  </a:lnTo>
                  <a:cubicBezTo>
                    <a:pt x="334" y="933"/>
                    <a:pt x="311" y="909"/>
                    <a:pt x="311" y="881"/>
                  </a:cubicBezTo>
                  <a:cubicBezTo>
                    <a:pt x="311" y="853"/>
                    <a:pt x="334" y="829"/>
                    <a:pt x="363" y="829"/>
                  </a:cubicBezTo>
                  <a:lnTo>
                    <a:pt x="570" y="829"/>
                  </a:lnTo>
                  <a:cubicBezTo>
                    <a:pt x="599" y="829"/>
                    <a:pt x="622" y="853"/>
                    <a:pt x="622" y="881"/>
                  </a:cubicBezTo>
                  <a:cubicBezTo>
                    <a:pt x="622" y="909"/>
                    <a:pt x="599" y="933"/>
                    <a:pt x="570" y="933"/>
                  </a:cubicBezTo>
                  <a:close/>
                  <a:moveTo>
                    <a:pt x="570" y="1244"/>
                  </a:moveTo>
                  <a:lnTo>
                    <a:pt x="363" y="1244"/>
                  </a:lnTo>
                  <a:cubicBezTo>
                    <a:pt x="334" y="1244"/>
                    <a:pt x="311" y="1220"/>
                    <a:pt x="311" y="1192"/>
                  </a:cubicBezTo>
                  <a:cubicBezTo>
                    <a:pt x="311" y="1163"/>
                    <a:pt x="334" y="1140"/>
                    <a:pt x="363" y="1140"/>
                  </a:cubicBezTo>
                  <a:lnTo>
                    <a:pt x="570" y="1140"/>
                  </a:lnTo>
                  <a:cubicBezTo>
                    <a:pt x="599" y="1140"/>
                    <a:pt x="622" y="1163"/>
                    <a:pt x="622" y="1192"/>
                  </a:cubicBezTo>
                  <a:cubicBezTo>
                    <a:pt x="622" y="1220"/>
                    <a:pt x="599" y="1244"/>
                    <a:pt x="570" y="1244"/>
                  </a:cubicBezTo>
                  <a:close/>
                  <a:moveTo>
                    <a:pt x="570" y="1554"/>
                  </a:moveTo>
                  <a:lnTo>
                    <a:pt x="363" y="1554"/>
                  </a:lnTo>
                  <a:cubicBezTo>
                    <a:pt x="334" y="1554"/>
                    <a:pt x="311" y="1532"/>
                    <a:pt x="311" y="1503"/>
                  </a:cubicBezTo>
                  <a:cubicBezTo>
                    <a:pt x="311" y="1474"/>
                    <a:pt x="334" y="1451"/>
                    <a:pt x="363" y="1451"/>
                  </a:cubicBezTo>
                  <a:lnTo>
                    <a:pt x="570" y="1451"/>
                  </a:lnTo>
                  <a:cubicBezTo>
                    <a:pt x="599" y="1451"/>
                    <a:pt x="622" y="1474"/>
                    <a:pt x="622" y="1503"/>
                  </a:cubicBezTo>
                  <a:cubicBezTo>
                    <a:pt x="622" y="1532"/>
                    <a:pt x="599" y="1554"/>
                    <a:pt x="570" y="1554"/>
                  </a:cubicBezTo>
                  <a:close/>
                  <a:moveTo>
                    <a:pt x="1917" y="0"/>
                  </a:moveTo>
                  <a:lnTo>
                    <a:pt x="1606" y="0"/>
                  </a:lnTo>
                  <a:cubicBezTo>
                    <a:pt x="1577" y="0"/>
                    <a:pt x="1555" y="23"/>
                    <a:pt x="1555" y="52"/>
                  </a:cubicBezTo>
                  <a:lnTo>
                    <a:pt x="1555" y="518"/>
                  </a:lnTo>
                  <a:lnTo>
                    <a:pt x="1347" y="518"/>
                  </a:lnTo>
                  <a:lnTo>
                    <a:pt x="1347" y="259"/>
                  </a:lnTo>
                  <a:cubicBezTo>
                    <a:pt x="1347" y="240"/>
                    <a:pt x="1336" y="222"/>
                    <a:pt x="1319" y="213"/>
                  </a:cubicBezTo>
                  <a:cubicBezTo>
                    <a:pt x="1301" y="204"/>
                    <a:pt x="1280" y="206"/>
                    <a:pt x="1264" y="218"/>
                  </a:cubicBezTo>
                  <a:lnTo>
                    <a:pt x="933" y="467"/>
                  </a:lnTo>
                  <a:lnTo>
                    <a:pt x="933" y="259"/>
                  </a:lnTo>
                  <a:cubicBezTo>
                    <a:pt x="933" y="240"/>
                    <a:pt x="921" y="222"/>
                    <a:pt x="905" y="213"/>
                  </a:cubicBezTo>
                  <a:cubicBezTo>
                    <a:pt x="887" y="204"/>
                    <a:pt x="866" y="206"/>
                    <a:pt x="850" y="218"/>
                  </a:cubicBezTo>
                  <a:lnTo>
                    <a:pt x="519" y="467"/>
                  </a:lnTo>
                  <a:lnTo>
                    <a:pt x="519" y="259"/>
                  </a:lnTo>
                  <a:cubicBezTo>
                    <a:pt x="519" y="240"/>
                    <a:pt x="507" y="222"/>
                    <a:pt x="490" y="213"/>
                  </a:cubicBezTo>
                  <a:cubicBezTo>
                    <a:pt x="472" y="204"/>
                    <a:pt x="451" y="206"/>
                    <a:pt x="436" y="218"/>
                  </a:cubicBezTo>
                  <a:lnTo>
                    <a:pt x="21" y="529"/>
                  </a:lnTo>
                  <a:cubicBezTo>
                    <a:pt x="8" y="538"/>
                    <a:pt x="0" y="553"/>
                    <a:pt x="0" y="570"/>
                  </a:cubicBezTo>
                  <a:lnTo>
                    <a:pt x="0" y="1813"/>
                  </a:lnTo>
                  <a:cubicBezTo>
                    <a:pt x="0" y="1842"/>
                    <a:pt x="24" y="1865"/>
                    <a:pt x="52" y="1865"/>
                  </a:cubicBezTo>
                  <a:lnTo>
                    <a:pt x="1917" y="1865"/>
                  </a:lnTo>
                  <a:cubicBezTo>
                    <a:pt x="1946" y="1865"/>
                    <a:pt x="1969" y="1842"/>
                    <a:pt x="1969" y="1813"/>
                  </a:cubicBezTo>
                  <a:lnTo>
                    <a:pt x="1969" y="52"/>
                  </a:lnTo>
                  <a:cubicBezTo>
                    <a:pt x="1969" y="23"/>
                    <a:pt x="1946" y="0"/>
                    <a:pt x="19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B3B3B3"/>
                </a:solidFill>
                <a:effectLst/>
                <a:uLnTx/>
                <a:uFillTx/>
                <a:latin typeface="Lato Light" panose="020F0502020204030203" pitchFamily="34" charset="0"/>
              </a:endParaRPr>
            </a:p>
          </p:txBody>
        </p:sp>
        <p:sp>
          <p:nvSpPr>
            <p:cNvPr id="70" name="Subtitle 2">
              <a:extLst>
                <a:ext uri="{FF2B5EF4-FFF2-40B4-BE49-F238E27FC236}">
                  <a16:creationId xmlns:a16="http://schemas.microsoft.com/office/drawing/2014/main" id="{C92983BD-0472-457D-A831-EBC3AC841B43}"/>
                </a:ext>
              </a:extLst>
            </p:cNvPr>
            <p:cNvSpPr txBox="1">
              <a:spLocks/>
            </p:cNvSpPr>
            <p:nvPr/>
          </p:nvSpPr>
          <p:spPr>
            <a:xfrm>
              <a:off x="3601273" y="3550314"/>
              <a:ext cx="2229439" cy="254109"/>
            </a:xfrm>
            <a:prstGeom prst="rect">
              <a:avLst/>
            </a:prstGeom>
          </p:spPr>
          <p:txBody>
            <a:bodyPr vert="horz" wrap="square" lIns="45720" tIns="22860" rIns="45720" bIns="22860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43818">
                <a:lnSpc>
                  <a:spcPts val="1750"/>
                </a:lnSpc>
              </a:pPr>
              <a:r>
                <a:rPr lang="en-US" sz="1200" dirty="0">
                  <a:solidFill>
                    <a:srgbClr val="990033"/>
                  </a:solidFill>
                  <a:latin typeface="Lato Light" panose="020F0502020204030203" pitchFamily="34" charset="0"/>
                  <a:ea typeface="Lato Light" panose="020F0502020204030203" pitchFamily="34" charset="0"/>
                  <a:cs typeface="Mukta ExtraLight" panose="020B0000000000000000" pitchFamily="34" charset="77"/>
                </a:rPr>
                <a:t>With the Context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FF4EF80-DE10-4DFB-9317-C6EF5DEBFB19}"/>
              </a:ext>
            </a:extLst>
          </p:cNvPr>
          <p:cNvGrpSpPr/>
          <p:nvPr/>
        </p:nvGrpSpPr>
        <p:grpSpPr>
          <a:xfrm>
            <a:off x="6297462" y="1996084"/>
            <a:ext cx="2229439" cy="1800099"/>
            <a:chOff x="6297462" y="1996084"/>
            <a:chExt cx="2229439" cy="1800099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86182EC7-7748-4980-944D-8B45BC2CF049}"/>
                </a:ext>
              </a:extLst>
            </p:cNvPr>
            <p:cNvSpPr/>
            <p:nvPr/>
          </p:nvSpPr>
          <p:spPr>
            <a:xfrm>
              <a:off x="6877792" y="1996084"/>
              <a:ext cx="1068780" cy="1068780"/>
            </a:xfrm>
            <a:prstGeom prst="ellipse">
              <a:avLst/>
            </a:prstGeom>
            <a:solidFill>
              <a:srgbClr val="6ACEE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 panose="020F0502020204030203" pitchFamily="34" charset="0"/>
                <a:ea typeface="+mn-ea"/>
                <a:cs typeface="+mn-cs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05C49F8-C8EB-48AD-BB36-EEE4FB640D5C}"/>
                </a:ext>
              </a:extLst>
            </p:cNvPr>
            <p:cNvSpPr txBox="1"/>
            <p:nvPr/>
          </p:nvSpPr>
          <p:spPr>
            <a:xfrm>
              <a:off x="6834943" y="3084707"/>
              <a:ext cx="1154483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defTabSz="914217"/>
              <a:r>
                <a:rPr lang="en-US" sz="3200" b="1" dirty="0">
                  <a:solidFill>
                    <a:srgbClr val="1C2835"/>
                  </a:solidFill>
                  <a:latin typeface="Poppins" pitchFamily="2" charset="77"/>
                  <a:cs typeface="Poppins" pitchFamily="2" charset="77"/>
                </a:rPr>
                <a:t>T</a:t>
              </a:r>
              <a:r>
                <a:rPr lang="en-US" sz="2000" dirty="0">
                  <a:solidFill>
                    <a:srgbClr val="1C2835"/>
                  </a:solidFill>
                  <a:latin typeface="Poppins" pitchFamily="2" charset="77"/>
                  <a:cs typeface="Poppins" pitchFamily="2" charset="77"/>
                </a:rPr>
                <a:t>AMPER</a:t>
              </a:r>
            </a:p>
          </p:txBody>
        </p:sp>
        <p:sp>
          <p:nvSpPr>
            <p:cNvPr id="64" name="Freeform 100">
              <a:extLst>
                <a:ext uri="{FF2B5EF4-FFF2-40B4-BE49-F238E27FC236}">
                  <a16:creationId xmlns:a16="http://schemas.microsoft.com/office/drawing/2014/main" id="{FEC9CD74-9A63-4868-BF40-9933B6C3CA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2733" y="2306320"/>
              <a:ext cx="560087" cy="448308"/>
            </a:xfrm>
            <a:custGeom>
              <a:avLst/>
              <a:gdLst>
                <a:gd name="T0" fmla="*/ 676256 w 746960"/>
                <a:gd name="T1" fmla="*/ 449205 h 598127"/>
                <a:gd name="T2" fmla="*/ 654712 w 746960"/>
                <a:gd name="T3" fmla="*/ 467594 h 598127"/>
                <a:gd name="T4" fmla="*/ 654712 w 746960"/>
                <a:gd name="T5" fmla="*/ 505096 h 598127"/>
                <a:gd name="T6" fmla="*/ 676256 w 746960"/>
                <a:gd name="T7" fmla="*/ 523485 h 598127"/>
                <a:gd name="T8" fmla="*/ 691697 w 746960"/>
                <a:gd name="T9" fmla="*/ 504014 h 598127"/>
                <a:gd name="T10" fmla="*/ 691697 w 746960"/>
                <a:gd name="T11" fmla="*/ 468677 h 598127"/>
                <a:gd name="T12" fmla="*/ 676256 w 746960"/>
                <a:gd name="T13" fmla="*/ 449205 h 598127"/>
                <a:gd name="T14" fmla="*/ 37745 w 746960"/>
                <a:gd name="T15" fmla="*/ 373287 h 598127"/>
                <a:gd name="T16" fmla="*/ 560197 w 746960"/>
                <a:gd name="T17" fmla="*/ 373287 h 598127"/>
                <a:gd name="T18" fmla="*/ 560197 w 746960"/>
                <a:gd name="T19" fmla="*/ 596900 h 598127"/>
                <a:gd name="T20" fmla="*/ 56469 w 746960"/>
                <a:gd name="T21" fmla="*/ 596900 h 598127"/>
                <a:gd name="T22" fmla="*/ 37745 w 746960"/>
                <a:gd name="T23" fmla="*/ 578206 h 598127"/>
                <a:gd name="T24" fmla="*/ 676256 w 746960"/>
                <a:gd name="T25" fmla="*/ 337063 h 598127"/>
                <a:gd name="T26" fmla="*/ 654712 w 746960"/>
                <a:gd name="T27" fmla="*/ 355453 h 598127"/>
                <a:gd name="T28" fmla="*/ 654712 w 746960"/>
                <a:gd name="T29" fmla="*/ 392953 h 598127"/>
                <a:gd name="T30" fmla="*/ 676256 w 746960"/>
                <a:gd name="T31" fmla="*/ 411343 h 598127"/>
                <a:gd name="T32" fmla="*/ 691697 w 746960"/>
                <a:gd name="T33" fmla="*/ 391872 h 598127"/>
                <a:gd name="T34" fmla="*/ 691697 w 746960"/>
                <a:gd name="T35" fmla="*/ 356534 h 598127"/>
                <a:gd name="T36" fmla="*/ 676256 w 746960"/>
                <a:gd name="T37" fmla="*/ 337063 h 598127"/>
                <a:gd name="T38" fmla="*/ 93516 w 746960"/>
                <a:gd name="T39" fmla="*/ 187438 h 598127"/>
                <a:gd name="T40" fmla="*/ 167753 w 746960"/>
                <a:gd name="T41" fmla="*/ 187438 h 598127"/>
                <a:gd name="T42" fmla="*/ 186852 w 746960"/>
                <a:gd name="T43" fmla="*/ 206102 h 598127"/>
                <a:gd name="T44" fmla="*/ 186852 w 746960"/>
                <a:gd name="T45" fmla="*/ 261736 h 598127"/>
                <a:gd name="T46" fmla="*/ 223970 w 746960"/>
                <a:gd name="T47" fmla="*/ 261736 h 598127"/>
                <a:gd name="T48" fmla="*/ 223970 w 746960"/>
                <a:gd name="T49" fmla="*/ 206102 h 598127"/>
                <a:gd name="T50" fmla="*/ 242710 w 746960"/>
                <a:gd name="T51" fmla="*/ 187438 h 598127"/>
                <a:gd name="T52" fmla="*/ 317307 w 746960"/>
                <a:gd name="T53" fmla="*/ 187438 h 598127"/>
                <a:gd name="T54" fmla="*/ 336046 w 746960"/>
                <a:gd name="T55" fmla="*/ 206102 h 598127"/>
                <a:gd name="T56" fmla="*/ 336046 w 746960"/>
                <a:gd name="T57" fmla="*/ 261736 h 598127"/>
                <a:gd name="T58" fmla="*/ 373525 w 746960"/>
                <a:gd name="T59" fmla="*/ 261736 h 598127"/>
                <a:gd name="T60" fmla="*/ 373525 w 746960"/>
                <a:gd name="T61" fmla="*/ 206102 h 598127"/>
                <a:gd name="T62" fmla="*/ 392265 w 746960"/>
                <a:gd name="T63" fmla="*/ 187438 h 598127"/>
                <a:gd name="T64" fmla="*/ 466862 w 746960"/>
                <a:gd name="T65" fmla="*/ 187438 h 598127"/>
                <a:gd name="T66" fmla="*/ 485240 w 746960"/>
                <a:gd name="T67" fmla="*/ 206102 h 598127"/>
                <a:gd name="T68" fmla="*/ 485240 w 746960"/>
                <a:gd name="T69" fmla="*/ 261736 h 598127"/>
                <a:gd name="T70" fmla="*/ 560197 w 746960"/>
                <a:gd name="T71" fmla="*/ 261736 h 598127"/>
                <a:gd name="T72" fmla="*/ 560197 w 746960"/>
                <a:gd name="T73" fmla="*/ 336393 h 598127"/>
                <a:gd name="T74" fmla="*/ 37298 w 746960"/>
                <a:gd name="T75" fmla="*/ 336393 h 598127"/>
                <a:gd name="T76" fmla="*/ 179 w 746960"/>
                <a:gd name="T77" fmla="*/ 295476 h 598127"/>
                <a:gd name="T78" fmla="*/ 39099 w 746960"/>
                <a:gd name="T79" fmla="*/ 261736 h 598127"/>
                <a:gd name="T80" fmla="*/ 74776 w 746960"/>
                <a:gd name="T81" fmla="*/ 261736 h 598127"/>
                <a:gd name="T82" fmla="*/ 74776 w 746960"/>
                <a:gd name="T83" fmla="*/ 206102 h 598127"/>
                <a:gd name="T84" fmla="*/ 93516 w 746960"/>
                <a:gd name="T85" fmla="*/ 187438 h 598127"/>
                <a:gd name="T86" fmla="*/ 598696 w 746960"/>
                <a:gd name="T87" fmla="*/ 112780 h 598127"/>
                <a:gd name="T88" fmla="*/ 747712 w 746960"/>
                <a:gd name="T89" fmla="*/ 112780 h 598127"/>
                <a:gd name="T90" fmla="*/ 747712 w 746960"/>
                <a:gd name="T91" fmla="*/ 579737 h 598127"/>
                <a:gd name="T92" fmla="*/ 729040 w 746960"/>
                <a:gd name="T93" fmla="*/ 598487 h 598127"/>
                <a:gd name="T94" fmla="*/ 598696 w 746960"/>
                <a:gd name="T95" fmla="*/ 598487 h 598127"/>
                <a:gd name="T96" fmla="*/ 603906 w 746960"/>
                <a:gd name="T97" fmla="*/ 0 h 598127"/>
                <a:gd name="T98" fmla="*/ 728969 w 746960"/>
                <a:gd name="T99" fmla="*/ 0 h 598127"/>
                <a:gd name="T100" fmla="*/ 747711 w 746960"/>
                <a:gd name="T101" fmla="*/ 18664 h 598127"/>
                <a:gd name="T102" fmla="*/ 747711 w 746960"/>
                <a:gd name="T103" fmla="*/ 74299 h 598127"/>
                <a:gd name="T104" fmla="*/ 598140 w 746960"/>
                <a:gd name="T105" fmla="*/ 74299 h 598127"/>
                <a:gd name="T106" fmla="*/ 598140 w 746960"/>
                <a:gd name="T107" fmla="*/ 73939 h 598127"/>
                <a:gd name="T108" fmla="*/ 491456 w 746960"/>
                <a:gd name="T109" fmla="*/ 148956 h 598127"/>
                <a:gd name="T110" fmla="*/ 475238 w 746960"/>
                <a:gd name="T111" fmla="*/ 120601 h 598127"/>
                <a:gd name="T112" fmla="*/ 492178 w 746960"/>
                <a:gd name="T113" fmla="*/ 111627 h 598127"/>
                <a:gd name="T114" fmla="*/ 584804 w 746960"/>
                <a:gd name="T115" fmla="*/ 18664 h 598127"/>
                <a:gd name="T116" fmla="*/ 603906 w 746960"/>
                <a:gd name="T117" fmla="*/ 0 h 5981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46960" h="598127">
                  <a:moveTo>
                    <a:pt x="675576" y="448935"/>
                  </a:moveTo>
                  <a:cubicBezTo>
                    <a:pt x="663739" y="446773"/>
                    <a:pt x="654054" y="456142"/>
                    <a:pt x="654054" y="467313"/>
                  </a:cubicBezTo>
                  <a:lnTo>
                    <a:pt x="654054" y="504792"/>
                  </a:lnTo>
                  <a:cubicBezTo>
                    <a:pt x="654054" y="515963"/>
                    <a:pt x="663739" y="524972"/>
                    <a:pt x="675576" y="523170"/>
                  </a:cubicBezTo>
                  <a:cubicBezTo>
                    <a:pt x="684903" y="521729"/>
                    <a:pt x="691001" y="513080"/>
                    <a:pt x="691001" y="503711"/>
                  </a:cubicBezTo>
                  <a:lnTo>
                    <a:pt x="691001" y="468395"/>
                  </a:lnTo>
                  <a:cubicBezTo>
                    <a:pt x="691001" y="459025"/>
                    <a:pt x="684903" y="450376"/>
                    <a:pt x="675576" y="448935"/>
                  </a:cubicBezTo>
                  <a:close/>
                  <a:moveTo>
                    <a:pt x="37707" y="373062"/>
                  </a:moveTo>
                  <a:lnTo>
                    <a:pt x="559634" y="373062"/>
                  </a:lnTo>
                  <a:lnTo>
                    <a:pt x="559634" y="596541"/>
                  </a:lnTo>
                  <a:lnTo>
                    <a:pt x="56412" y="596541"/>
                  </a:lnTo>
                  <a:cubicBezTo>
                    <a:pt x="45980" y="596541"/>
                    <a:pt x="37707" y="587918"/>
                    <a:pt x="37707" y="577858"/>
                  </a:cubicBezTo>
                  <a:lnTo>
                    <a:pt x="37707" y="373062"/>
                  </a:lnTo>
                  <a:close/>
                  <a:moveTo>
                    <a:pt x="675576" y="336860"/>
                  </a:moveTo>
                  <a:cubicBezTo>
                    <a:pt x="663739" y="335058"/>
                    <a:pt x="654054" y="344068"/>
                    <a:pt x="654054" y="355239"/>
                  </a:cubicBezTo>
                  <a:lnTo>
                    <a:pt x="654054" y="392717"/>
                  </a:lnTo>
                  <a:cubicBezTo>
                    <a:pt x="654054" y="403889"/>
                    <a:pt x="663739" y="412898"/>
                    <a:pt x="675576" y="411096"/>
                  </a:cubicBezTo>
                  <a:cubicBezTo>
                    <a:pt x="684903" y="409655"/>
                    <a:pt x="691001" y="401006"/>
                    <a:pt x="691001" y="391636"/>
                  </a:cubicBezTo>
                  <a:lnTo>
                    <a:pt x="691001" y="356320"/>
                  </a:lnTo>
                  <a:cubicBezTo>
                    <a:pt x="691001" y="346951"/>
                    <a:pt x="684903" y="338302"/>
                    <a:pt x="675576" y="336860"/>
                  </a:cubicBezTo>
                  <a:close/>
                  <a:moveTo>
                    <a:pt x="93422" y="187325"/>
                  </a:moveTo>
                  <a:lnTo>
                    <a:pt x="167584" y="187325"/>
                  </a:lnTo>
                  <a:cubicBezTo>
                    <a:pt x="178024" y="187325"/>
                    <a:pt x="186664" y="195575"/>
                    <a:pt x="186664" y="205978"/>
                  </a:cubicBezTo>
                  <a:lnTo>
                    <a:pt x="186664" y="261579"/>
                  </a:lnTo>
                  <a:lnTo>
                    <a:pt x="223745" y="261579"/>
                  </a:lnTo>
                  <a:lnTo>
                    <a:pt x="223745" y="205978"/>
                  </a:lnTo>
                  <a:cubicBezTo>
                    <a:pt x="223745" y="195575"/>
                    <a:pt x="232025" y="187325"/>
                    <a:pt x="242466" y="187325"/>
                  </a:cubicBezTo>
                  <a:lnTo>
                    <a:pt x="316988" y="187325"/>
                  </a:lnTo>
                  <a:cubicBezTo>
                    <a:pt x="327428" y="187325"/>
                    <a:pt x="335708" y="195575"/>
                    <a:pt x="335708" y="205978"/>
                  </a:cubicBezTo>
                  <a:lnTo>
                    <a:pt x="335708" y="261579"/>
                  </a:lnTo>
                  <a:lnTo>
                    <a:pt x="373149" y="261579"/>
                  </a:lnTo>
                  <a:lnTo>
                    <a:pt x="373149" y="205978"/>
                  </a:lnTo>
                  <a:cubicBezTo>
                    <a:pt x="373149" y="195575"/>
                    <a:pt x="381429" y="187325"/>
                    <a:pt x="391870" y="187325"/>
                  </a:cubicBezTo>
                  <a:lnTo>
                    <a:pt x="466392" y="187325"/>
                  </a:lnTo>
                  <a:cubicBezTo>
                    <a:pt x="476472" y="187325"/>
                    <a:pt x="484752" y="195575"/>
                    <a:pt x="484752" y="205978"/>
                  </a:cubicBezTo>
                  <a:lnTo>
                    <a:pt x="484752" y="261579"/>
                  </a:lnTo>
                  <a:lnTo>
                    <a:pt x="559634" y="261579"/>
                  </a:lnTo>
                  <a:lnTo>
                    <a:pt x="559634" y="336191"/>
                  </a:lnTo>
                  <a:lnTo>
                    <a:pt x="37260" y="336191"/>
                  </a:lnTo>
                  <a:cubicBezTo>
                    <a:pt x="15659" y="336191"/>
                    <a:pt x="-1981" y="317179"/>
                    <a:pt x="179" y="295298"/>
                  </a:cubicBezTo>
                  <a:cubicBezTo>
                    <a:pt x="1979" y="275927"/>
                    <a:pt x="19260" y="261579"/>
                    <a:pt x="39060" y="261579"/>
                  </a:cubicBezTo>
                  <a:lnTo>
                    <a:pt x="74701" y="261579"/>
                  </a:lnTo>
                  <a:lnTo>
                    <a:pt x="74701" y="205978"/>
                  </a:lnTo>
                  <a:cubicBezTo>
                    <a:pt x="74701" y="195575"/>
                    <a:pt x="82981" y="187325"/>
                    <a:pt x="93422" y="187325"/>
                  </a:cubicBezTo>
                  <a:close/>
                  <a:moveTo>
                    <a:pt x="598094" y="112712"/>
                  </a:moveTo>
                  <a:lnTo>
                    <a:pt x="746960" y="112712"/>
                  </a:lnTo>
                  <a:lnTo>
                    <a:pt x="746960" y="579388"/>
                  </a:lnTo>
                  <a:cubicBezTo>
                    <a:pt x="746960" y="589478"/>
                    <a:pt x="738710" y="598127"/>
                    <a:pt x="728307" y="598127"/>
                  </a:cubicBezTo>
                  <a:lnTo>
                    <a:pt x="598094" y="598127"/>
                  </a:lnTo>
                  <a:lnTo>
                    <a:pt x="598094" y="112712"/>
                  </a:lnTo>
                  <a:close/>
                  <a:moveTo>
                    <a:pt x="603299" y="0"/>
                  </a:moveTo>
                  <a:lnTo>
                    <a:pt x="728236" y="0"/>
                  </a:lnTo>
                  <a:cubicBezTo>
                    <a:pt x="738678" y="0"/>
                    <a:pt x="746959" y="8250"/>
                    <a:pt x="746959" y="18653"/>
                  </a:cubicBezTo>
                  <a:lnTo>
                    <a:pt x="746959" y="74254"/>
                  </a:lnTo>
                  <a:lnTo>
                    <a:pt x="597538" y="74254"/>
                  </a:lnTo>
                  <a:lnTo>
                    <a:pt x="597538" y="73895"/>
                  </a:lnTo>
                  <a:cubicBezTo>
                    <a:pt x="569454" y="112277"/>
                    <a:pt x="522647" y="148866"/>
                    <a:pt x="490962" y="148866"/>
                  </a:cubicBezTo>
                  <a:cubicBezTo>
                    <a:pt x="477641" y="148866"/>
                    <a:pt x="467919" y="134876"/>
                    <a:pt x="474760" y="120528"/>
                  </a:cubicBezTo>
                  <a:cubicBezTo>
                    <a:pt x="478001" y="114430"/>
                    <a:pt x="484842" y="111919"/>
                    <a:pt x="491683" y="111560"/>
                  </a:cubicBezTo>
                  <a:cubicBezTo>
                    <a:pt x="519046" y="110842"/>
                    <a:pt x="584216" y="45557"/>
                    <a:pt x="584216" y="18653"/>
                  </a:cubicBezTo>
                  <a:cubicBezTo>
                    <a:pt x="584216" y="8250"/>
                    <a:pt x="592857" y="0"/>
                    <a:pt x="6032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marL="0" marR="0" lvl="0" indent="0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B3B3B3"/>
                </a:solidFill>
                <a:effectLst/>
                <a:uLnTx/>
                <a:uFillTx/>
                <a:latin typeface="Lato Light" panose="020F0502020204030203" pitchFamily="34" charset="0"/>
              </a:endParaRPr>
            </a:p>
          </p:txBody>
        </p:sp>
        <p:sp>
          <p:nvSpPr>
            <p:cNvPr id="71" name="Subtitle 2">
              <a:extLst>
                <a:ext uri="{FF2B5EF4-FFF2-40B4-BE49-F238E27FC236}">
                  <a16:creationId xmlns:a16="http://schemas.microsoft.com/office/drawing/2014/main" id="{BCD0CE58-8FA5-441A-B7FE-68C1E5CD9D29}"/>
                </a:ext>
              </a:extLst>
            </p:cNvPr>
            <p:cNvSpPr txBox="1">
              <a:spLocks/>
            </p:cNvSpPr>
            <p:nvPr/>
          </p:nvSpPr>
          <p:spPr>
            <a:xfrm>
              <a:off x="6297462" y="3542074"/>
              <a:ext cx="2229439" cy="254109"/>
            </a:xfrm>
            <a:prstGeom prst="rect">
              <a:avLst/>
            </a:prstGeom>
          </p:spPr>
          <p:txBody>
            <a:bodyPr vert="horz" wrap="square" lIns="45720" tIns="22860" rIns="45720" bIns="22860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43818">
                <a:lnSpc>
                  <a:spcPts val="1750"/>
                </a:lnSpc>
              </a:pPr>
              <a:r>
                <a:rPr lang="en-US" sz="1200" dirty="0">
                  <a:solidFill>
                    <a:srgbClr val="990033"/>
                  </a:solidFill>
                  <a:latin typeface="Lato Light" panose="020F0502020204030203" pitchFamily="34" charset="0"/>
                  <a:ea typeface="Lato Light" panose="020F0502020204030203" pitchFamily="34" charset="0"/>
                  <a:cs typeface="Mukta ExtraLight" panose="020B0000000000000000" pitchFamily="34" charset="77"/>
                </a:rPr>
                <a:t>With Possibilities 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7153C01-D2CC-4AD5-B762-CDD4964A18FF}"/>
              </a:ext>
            </a:extLst>
          </p:cNvPr>
          <p:cNvGrpSpPr/>
          <p:nvPr/>
        </p:nvGrpSpPr>
        <p:grpSpPr>
          <a:xfrm>
            <a:off x="8929826" y="1996084"/>
            <a:ext cx="2229439" cy="1800098"/>
            <a:chOff x="8929826" y="1996084"/>
            <a:chExt cx="2229439" cy="1800098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1B16B52-11AE-4D53-8A1D-77FA5C5C0BDA}"/>
                </a:ext>
              </a:extLst>
            </p:cNvPr>
            <p:cNvSpPr/>
            <p:nvPr/>
          </p:nvSpPr>
          <p:spPr>
            <a:xfrm>
              <a:off x="9510156" y="1996084"/>
              <a:ext cx="1068780" cy="1068780"/>
            </a:xfrm>
            <a:prstGeom prst="ellipse">
              <a:avLst/>
            </a:prstGeom>
            <a:solidFill>
              <a:srgbClr val="61DDA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 panose="020F0502020204030203" pitchFamily="34" charset="0"/>
                <a:ea typeface="+mn-ea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2DF26C9-F628-40EB-BCFA-7C229AC08092}"/>
                </a:ext>
              </a:extLst>
            </p:cNvPr>
            <p:cNvSpPr txBox="1"/>
            <p:nvPr/>
          </p:nvSpPr>
          <p:spPr>
            <a:xfrm>
              <a:off x="9369520" y="3080171"/>
              <a:ext cx="1350050" cy="584775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 defTabSz="914217"/>
              <a:r>
                <a:rPr lang="en-US" sz="3200" b="1" dirty="0">
                  <a:solidFill>
                    <a:srgbClr val="1C2835"/>
                  </a:solidFill>
                  <a:latin typeface="Poppins" pitchFamily="2" charset="77"/>
                  <a:cs typeface="Poppins" pitchFamily="2" charset="77"/>
                </a:rPr>
                <a:t>R</a:t>
              </a:r>
              <a:r>
                <a:rPr lang="en-US" sz="2000" dirty="0">
                  <a:solidFill>
                    <a:srgbClr val="1C2835"/>
                  </a:solidFill>
                  <a:latin typeface="Poppins" pitchFamily="2" charset="77"/>
                  <a:cs typeface="Poppins" pitchFamily="2" charset="77"/>
                </a:rPr>
                <a:t>EFRAME</a:t>
              </a:r>
              <a:r>
                <a:rPr lang="en-US" sz="2000" b="1" dirty="0">
                  <a:solidFill>
                    <a:srgbClr val="1C2835"/>
                  </a:solidFill>
                  <a:latin typeface="Poppins" pitchFamily="2" charset="77"/>
                  <a:cs typeface="Poppins" pitchFamily="2" charset="77"/>
                </a:rPr>
                <a:t> </a:t>
              </a:r>
            </a:p>
          </p:txBody>
        </p:sp>
        <p:sp>
          <p:nvSpPr>
            <p:cNvPr id="60" name="Freeform 109">
              <a:extLst>
                <a:ext uri="{FF2B5EF4-FFF2-40B4-BE49-F238E27FC236}">
                  <a16:creationId xmlns:a16="http://schemas.microsoft.com/office/drawing/2014/main" id="{0D7C4F64-9E1D-48DA-A5B7-596E67F41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65097" y="2275904"/>
              <a:ext cx="558898" cy="503008"/>
            </a:xfrm>
            <a:custGeom>
              <a:avLst/>
              <a:gdLst>
                <a:gd name="T0" fmla="*/ 0 w 745765"/>
                <a:gd name="T1" fmla="*/ 298610 h 671152"/>
                <a:gd name="T2" fmla="*/ 261072 w 745765"/>
                <a:gd name="T3" fmla="*/ 298610 h 671152"/>
                <a:gd name="T4" fmla="*/ 261072 w 745765"/>
                <a:gd name="T5" fmla="*/ 354402 h 671152"/>
                <a:gd name="T6" fmla="*/ 279797 w 745765"/>
                <a:gd name="T7" fmla="*/ 373119 h 671152"/>
                <a:gd name="T8" fmla="*/ 466328 w 745765"/>
                <a:gd name="T9" fmla="*/ 373119 h 671152"/>
                <a:gd name="T10" fmla="*/ 484693 w 745765"/>
                <a:gd name="T11" fmla="*/ 354402 h 671152"/>
                <a:gd name="T12" fmla="*/ 484693 w 745765"/>
                <a:gd name="T13" fmla="*/ 298610 h 671152"/>
                <a:gd name="T14" fmla="*/ 746125 w 745765"/>
                <a:gd name="T15" fmla="*/ 298610 h 671152"/>
                <a:gd name="T16" fmla="*/ 746125 w 745765"/>
                <a:gd name="T17" fmla="*/ 652795 h 671152"/>
                <a:gd name="T18" fmla="*/ 727400 w 745765"/>
                <a:gd name="T19" fmla="*/ 671512 h 671152"/>
                <a:gd name="T20" fmla="*/ 18365 w 745765"/>
                <a:gd name="T21" fmla="*/ 671512 h 671152"/>
                <a:gd name="T22" fmla="*/ 0 w 745765"/>
                <a:gd name="T23" fmla="*/ 652795 h 671152"/>
                <a:gd name="T24" fmla="*/ 373063 w 745765"/>
                <a:gd name="T25" fmla="*/ 223697 h 671152"/>
                <a:gd name="T26" fmla="*/ 354356 w 745765"/>
                <a:gd name="T27" fmla="*/ 242837 h 671152"/>
                <a:gd name="T28" fmla="*/ 354356 w 745765"/>
                <a:gd name="T29" fmla="*/ 280033 h 671152"/>
                <a:gd name="T30" fmla="*/ 373063 w 745765"/>
                <a:gd name="T31" fmla="*/ 298812 h 671152"/>
                <a:gd name="T32" fmla="*/ 391770 w 745765"/>
                <a:gd name="T33" fmla="*/ 280033 h 671152"/>
                <a:gd name="T34" fmla="*/ 391770 w 745765"/>
                <a:gd name="T35" fmla="*/ 242837 h 671152"/>
                <a:gd name="T36" fmla="*/ 373063 w 745765"/>
                <a:gd name="T37" fmla="*/ 223697 h 671152"/>
                <a:gd name="T38" fmla="*/ 298594 w 745765"/>
                <a:gd name="T39" fmla="*/ 149305 h 671152"/>
                <a:gd name="T40" fmla="*/ 447532 w 745765"/>
                <a:gd name="T41" fmla="*/ 149305 h 671152"/>
                <a:gd name="T42" fmla="*/ 447532 w 745765"/>
                <a:gd name="T43" fmla="*/ 336369 h 671152"/>
                <a:gd name="T44" fmla="*/ 298594 w 745765"/>
                <a:gd name="T45" fmla="*/ 336369 h 671152"/>
                <a:gd name="T46" fmla="*/ 279797 w 745765"/>
                <a:gd name="T47" fmla="*/ 0 h 671152"/>
                <a:gd name="T48" fmla="*/ 466328 w 745765"/>
                <a:gd name="T49" fmla="*/ 0 h 671152"/>
                <a:gd name="T50" fmla="*/ 559594 w 745765"/>
                <a:gd name="T51" fmla="*/ 93496 h 671152"/>
                <a:gd name="T52" fmla="*/ 559594 w 745765"/>
                <a:gd name="T53" fmla="*/ 149810 h 671152"/>
                <a:gd name="T54" fmla="*/ 727400 w 745765"/>
                <a:gd name="T55" fmla="*/ 149810 h 671152"/>
                <a:gd name="T56" fmla="*/ 746125 w 745765"/>
                <a:gd name="T57" fmla="*/ 168220 h 671152"/>
                <a:gd name="T58" fmla="*/ 746125 w 745765"/>
                <a:gd name="T59" fmla="*/ 261716 h 671152"/>
                <a:gd name="T60" fmla="*/ 484693 w 745765"/>
                <a:gd name="T61" fmla="*/ 261716 h 671152"/>
                <a:gd name="T62" fmla="*/ 484693 w 745765"/>
                <a:gd name="T63" fmla="*/ 186991 h 671152"/>
                <a:gd name="T64" fmla="*/ 484693 w 745765"/>
                <a:gd name="T65" fmla="*/ 149810 h 671152"/>
                <a:gd name="T66" fmla="*/ 522144 w 745765"/>
                <a:gd name="T67" fmla="*/ 149810 h 671152"/>
                <a:gd name="T68" fmla="*/ 522144 w 745765"/>
                <a:gd name="T69" fmla="*/ 93496 h 671152"/>
                <a:gd name="T70" fmla="*/ 466328 w 745765"/>
                <a:gd name="T71" fmla="*/ 37182 h 671152"/>
                <a:gd name="T72" fmla="*/ 279797 w 745765"/>
                <a:gd name="T73" fmla="*/ 37182 h 671152"/>
                <a:gd name="T74" fmla="*/ 223622 w 745765"/>
                <a:gd name="T75" fmla="*/ 93496 h 671152"/>
                <a:gd name="T76" fmla="*/ 223622 w 745765"/>
                <a:gd name="T77" fmla="*/ 149810 h 671152"/>
                <a:gd name="T78" fmla="*/ 261072 w 745765"/>
                <a:gd name="T79" fmla="*/ 149810 h 671152"/>
                <a:gd name="T80" fmla="*/ 261072 w 745765"/>
                <a:gd name="T81" fmla="*/ 186991 h 671152"/>
                <a:gd name="T82" fmla="*/ 261072 w 745765"/>
                <a:gd name="T83" fmla="*/ 261716 h 671152"/>
                <a:gd name="T84" fmla="*/ 0 w 745765"/>
                <a:gd name="T85" fmla="*/ 261716 h 671152"/>
                <a:gd name="T86" fmla="*/ 0 w 745765"/>
                <a:gd name="T87" fmla="*/ 168220 h 671152"/>
                <a:gd name="T88" fmla="*/ 18365 w 745765"/>
                <a:gd name="T89" fmla="*/ 149810 h 671152"/>
                <a:gd name="T90" fmla="*/ 186531 w 745765"/>
                <a:gd name="T91" fmla="*/ 149810 h 671152"/>
                <a:gd name="T92" fmla="*/ 186531 w 745765"/>
                <a:gd name="T93" fmla="*/ 93496 h 671152"/>
                <a:gd name="T94" fmla="*/ 279797 w 745765"/>
                <a:gd name="T95" fmla="*/ 0 h 67115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745765" h="671152">
                  <a:moveTo>
                    <a:pt x="0" y="298450"/>
                  </a:moveTo>
                  <a:lnTo>
                    <a:pt x="260946" y="298450"/>
                  </a:lnTo>
                  <a:lnTo>
                    <a:pt x="260946" y="354212"/>
                  </a:lnTo>
                  <a:cubicBezTo>
                    <a:pt x="260946" y="364285"/>
                    <a:pt x="269224" y="372919"/>
                    <a:pt x="279662" y="372919"/>
                  </a:cubicBezTo>
                  <a:lnTo>
                    <a:pt x="466103" y="372919"/>
                  </a:lnTo>
                  <a:cubicBezTo>
                    <a:pt x="476181" y="372919"/>
                    <a:pt x="484459" y="364285"/>
                    <a:pt x="484459" y="354212"/>
                  </a:cubicBezTo>
                  <a:lnTo>
                    <a:pt x="484459" y="298450"/>
                  </a:lnTo>
                  <a:lnTo>
                    <a:pt x="745765" y="298450"/>
                  </a:lnTo>
                  <a:lnTo>
                    <a:pt x="745765" y="652445"/>
                  </a:lnTo>
                  <a:cubicBezTo>
                    <a:pt x="745765" y="662878"/>
                    <a:pt x="737487" y="671152"/>
                    <a:pt x="727049" y="671152"/>
                  </a:cubicBezTo>
                  <a:lnTo>
                    <a:pt x="18356" y="671152"/>
                  </a:lnTo>
                  <a:cubicBezTo>
                    <a:pt x="8278" y="671152"/>
                    <a:pt x="0" y="662878"/>
                    <a:pt x="0" y="652445"/>
                  </a:cubicBezTo>
                  <a:lnTo>
                    <a:pt x="0" y="298450"/>
                  </a:lnTo>
                  <a:close/>
                  <a:moveTo>
                    <a:pt x="372883" y="223577"/>
                  </a:moveTo>
                  <a:cubicBezTo>
                    <a:pt x="362455" y="223577"/>
                    <a:pt x="354185" y="232240"/>
                    <a:pt x="354185" y="242707"/>
                  </a:cubicBezTo>
                  <a:lnTo>
                    <a:pt x="354185" y="279883"/>
                  </a:lnTo>
                  <a:cubicBezTo>
                    <a:pt x="354185" y="290350"/>
                    <a:pt x="362455" y="298652"/>
                    <a:pt x="372883" y="298652"/>
                  </a:cubicBezTo>
                  <a:cubicBezTo>
                    <a:pt x="382951" y="298652"/>
                    <a:pt x="391581" y="290350"/>
                    <a:pt x="391581" y="279883"/>
                  </a:cubicBezTo>
                  <a:lnTo>
                    <a:pt x="391581" y="242707"/>
                  </a:lnTo>
                  <a:cubicBezTo>
                    <a:pt x="391581" y="232240"/>
                    <a:pt x="382951" y="223577"/>
                    <a:pt x="372883" y="223577"/>
                  </a:cubicBezTo>
                  <a:close/>
                  <a:moveTo>
                    <a:pt x="298450" y="149225"/>
                  </a:moveTo>
                  <a:lnTo>
                    <a:pt x="447316" y="149225"/>
                  </a:lnTo>
                  <a:lnTo>
                    <a:pt x="447316" y="336189"/>
                  </a:lnTo>
                  <a:lnTo>
                    <a:pt x="298450" y="336189"/>
                  </a:lnTo>
                  <a:lnTo>
                    <a:pt x="298450" y="149225"/>
                  </a:lnTo>
                  <a:close/>
                  <a:moveTo>
                    <a:pt x="279662" y="0"/>
                  </a:moveTo>
                  <a:lnTo>
                    <a:pt x="466103" y="0"/>
                  </a:lnTo>
                  <a:cubicBezTo>
                    <a:pt x="517573" y="0"/>
                    <a:pt x="559324" y="41852"/>
                    <a:pt x="559324" y="93446"/>
                  </a:cubicBezTo>
                  <a:lnTo>
                    <a:pt x="559324" y="149730"/>
                  </a:lnTo>
                  <a:lnTo>
                    <a:pt x="727049" y="149730"/>
                  </a:lnTo>
                  <a:cubicBezTo>
                    <a:pt x="737487" y="149730"/>
                    <a:pt x="745765" y="157667"/>
                    <a:pt x="745765" y="168130"/>
                  </a:cubicBezTo>
                  <a:lnTo>
                    <a:pt x="745765" y="261576"/>
                  </a:lnTo>
                  <a:lnTo>
                    <a:pt x="484459" y="261576"/>
                  </a:lnTo>
                  <a:lnTo>
                    <a:pt x="484459" y="186891"/>
                  </a:lnTo>
                  <a:lnTo>
                    <a:pt x="484459" y="149730"/>
                  </a:lnTo>
                  <a:lnTo>
                    <a:pt x="521892" y="149730"/>
                  </a:lnTo>
                  <a:lnTo>
                    <a:pt x="521892" y="93446"/>
                  </a:lnTo>
                  <a:cubicBezTo>
                    <a:pt x="521892" y="62417"/>
                    <a:pt x="496697" y="37162"/>
                    <a:pt x="466103" y="37162"/>
                  </a:cubicBezTo>
                  <a:lnTo>
                    <a:pt x="279662" y="37162"/>
                  </a:lnTo>
                  <a:cubicBezTo>
                    <a:pt x="248708" y="37162"/>
                    <a:pt x="223514" y="62417"/>
                    <a:pt x="223514" y="93446"/>
                  </a:cubicBezTo>
                  <a:lnTo>
                    <a:pt x="223514" y="149730"/>
                  </a:lnTo>
                  <a:lnTo>
                    <a:pt x="260946" y="149730"/>
                  </a:lnTo>
                  <a:lnTo>
                    <a:pt x="260946" y="186891"/>
                  </a:lnTo>
                  <a:lnTo>
                    <a:pt x="260946" y="261576"/>
                  </a:lnTo>
                  <a:lnTo>
                    <a:pt x="0" y="261576"/>
                  </a:lnTo>
                  <a:lnTo>
                    <a:pt x="0" y="168130"/>
                  </a:lnTo>
                  <a:cubicBezTo>
                    <a:pt x="0" y="157667"/>
                    <a:pt x="8278" y="149730"/>
                    <a:pt x="18356" y="149730"/>
                  </a:cubicBezTo>
                  <a:lnTo>
                    <a:pt x="186441" y="149730"/>
                  </a:lnTo>
                  <a:lnTo>
                    <a:pt x="186441" y="93446"/>
                  </a:lnTo>
                  <a:cubicBezTo>
                    <a:pt x="186441" y="41852"/>
                    <a:pt x="228193" y="0"/>
                    <a:pt x="2796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marL="0" marR="0" lvl="0" indent="0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B3B3B3"/>
                </a:solidFill>
                <a:effectLst/>
                <a:uLnTx/>
                <a:uFillTx/>
                <a:latin typeface="Lato Light" panose="020F0502020204030203" pitchFamily="34" charset="0"/>
              </a:endParaRPr>
            </a:p>
          </p:txBody>
        </p:sp>
        <p:sp>
          <p:nvSpPr>
            <p:cNvPr id="72" name="Subtitle 2">
              <a:extLst>
                <a:ext uri="{FF2B5EF4-FFF2-40B4-BE49-F238E27FC236}">
                  <a16:creationId xmlns:a16="http://schemas.microsoft.com/office/drawing/2014/main" id="{4CC9E73B-3A40-4E1B-8EDD-0F586C1A4966}"/>
                </a:ext>
              </a:extLst>
            </p:cNvPr>
            <p:cNvSpPr txBox="1">
              <a:spLocks/>
            </p:cNvSpPr>
            <p:nvPr/>
          </p:nvSpPr>
          <p:spPr>
            <a:xfrm>
              <a:off x="8929826" y="3542073"/>
              <a:ext cx="2229439" cy="254109"/>
            </a:xfrm>
            <a:prstGeom prst="rect">
              <a:avLst/>
            </a:prstGeom>
          </p:spPr>
          <p:txBody>
            <a:bodyPr vert="horz" wrap="square" lIns="45720" tIns="22860" rIns="45720" bIns="22860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43818">
                <a:lnSpc>
                  <a:spcPts val="1750"/>
                </a:lnSpc>
              </a:pPr>
              <a:r>
                <a:rPr lang="en-US" sz="1200" dirty="0">
                  <a:solidFill>
                    <a:srgbClr val="990033"/>
                  </a:solidFill>
                  <a:latin typeface="Lato Light" panose="020F0502020204030203" pitchFamily="34" charset="0"/>
                  <a:ea typeface="Lato Light" panose="020F0502020204030203" pitchFamily="34" charset="0"/>
                  <a:cs typeface="Mukta ExtraLight" panose="020B0000000000000000" pitchFamily="34" charset="77"/>
                </a:rPr>
                <a:t>Your Value Proposition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27D4B0A-85E1-47B4-BA6C-B631D72B8F0C}"/>
              </a:ext>
            </a:extLst>
          </p:cNvPr>
          <p:cNvGrpSpPr/>
          <p:nvPr/>
        </p:nvGrpSpPr>
        <p:grpSpPr>
          <a:xfrm>
            <a:off x="1029115" y="4440406"/>
            <a:ext cx="2229439" cy="1745792"/>
            <a:chOff x="1029115" y="4440406"/>
            <a:chExt cx="2229439" cy="1745792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77A55C0A-0907-41DF-9754-9413208010CA}"/>
                </a:ext>
              </a:extLst>
            </p:cNvPr>
            <p:cNvSpPr/>
            <p:nvPr/>
          </p:nvSpPr>
          <p:spPr>
            <a:xfrm>
              <a:off x="1613064" y="4440406"/>
              <a:ext cx="1068780" cy="1068780"/>
            </a:xfrm>
            <a:prstGeom prst="ellipse">
              <a:avLst/>
            </a:prstGeom>
            <a:solidFill>
              <a:srgbClr val="1073A3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 panose="020F0502020204030203" pitchFamily="34" charset="0"/>
                <a:ea typeface="+mn-ea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9415F1C-0119-4E98-B083-F838C636B848}"/>
                </a:ext>
              </a:extLst>
            </p:cNvPr>
            <p:cNvSpPr txBox="1"/>
            <p:nvPr/>
          </p:nvSpPr>
          <p:spPr>
            <a:xfrm>
              <a:off x="1391801" y="5590583"/>
              <a:ext cx="1511311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defTabSz="914217"/>
              <a:r>
                <a:rPr lang="en-US" sz="2400" b="1" dirty="0">
                  <a:solidFill>
                    <a:srgbClr val="1C2835"/>
                  </a:solidFill>
                  <a:latin typeface="Poppins" pitchFamily="2" charset="77"/>
                  <a:cs typeface="Poppins" pitchFamily="2" charset="77"/>
                </a:rPr>
                <a:t>O</a:t>
              </a:r>
              <a:r>
                <a:rPr lang="en-US" sz="1600" dirty="0">
                  <a:solidFill>
                    <a:srgbClr val="1C2835"/>
                  </a:solidFill>
                  <a:latin typeface="Poppins" pitchFamily="2" charset="77"/>
                  <a:cs typeface="Poppins" pitchFamily="2" charset="77"/>
                </a:rPr>
                <a:t>RCHESTRATE</a:t>
              </a:r>
              <a:r>
                <a:rPr lang="en-US" sz="1600" b="1" dirty="0">
                  <a:solidFill>
                    <a:srgbClr val="1C2835"/>
                  </a:solidFill>
                  <a:latin typeface="Poppins" pitchFamily="2" charset="77"/>
                  <a:cs typeface="Poppins" pitchFamily="2" charset="77"/>
                </a:rPr>
                <a:t> </a:t>
              </a:r>
            </a:p>
          </p:txBody>
        </p:sp>
        <p:sp>
          <p:nvSpPr>
            <p:cNvPr id="63" name="Freeform 104">
              <a:extLst>
                <a:ext uri="{FF2B5EF4-FFF2-40B4-BE49-F238E27FC236}">
                  <a16:creationId xmlns:a16="http://schemas.microsoft.com/office/drawing/2014/main" id="{0FBBD12E-DF29-44ED-AAC7-1B7A94D6B5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8005" y="4698459"/>
              <a:ext cx="558898" cy="558898"/>
            </a:xfrm>
            <a:custGeom>
              <a:avLst/>
              <a:gdLst>
                <a:gd name="T0" fmla="*/ 242230 w 745765"/>
                <a:gd name="T1" fmla="*/ 671792 h 746392"/>
                <a:gd name="T2" fmla="*/ 316734 w 745765"/>
                <a:gd name="T3" fmla="*/ 634312 h 746392"/>
                <a:gd name="T4" fmla="*/ 447312 w 745765"/>
                <a:gd name="T5" fmla="*/ 616211 h 746392"/>
                <a:gd name="T6" fmla="*/ 428444 w 745765"/>
                <a:gd name="T7" fmla="*/ 597527 h 746392"/>
                <a:gd name="T8" fmla="*/ 129809 w 745765"/>
                <a:gd name="T9" fmla="*/ 635261 h 746392"/>
                <a:gd name="T10" fmla="*/ 428671 w 745765"/>
                <a:gd name="T11" fmla="*/ 559712 h 746392"/>
                <a:gd name="T12" fmla="*/ 484459 w 745765"/>
                <a:gd name="T13" fmla="*/ 615572 h 746392"/>
                <a:gd name="T14" fmla="*/ 223514 w 745765"/>
                <a:gd name="T15" fmla="*/ 578452 h 746392"/>
                <a:gd name="T16" fmla="*/ 335450 w 745765"/>
                <a:gd name="T17" fmla="*/ 578452 h 746392"/>
                <a:gd name="T18" fmla="*/ 130293 w 745765"/>
                <a:gd name="T19" fmla="*/ 559712 h 746392"/>
                <a:gd name="T20" fmla="*/ 186441 w 745765"/>
                <a:gd name="T21" fmla="*/ 615572 h 746392"/>
                <a:gd name="T22" fmla="*/ 316734 w 745765"/>
                <a:gd name="T23" fmla="*/ 428892 h 746392"/>
                <a:gd name="T24" fmla="*/ 484459 w 745765"/>
                <a:gd name="T25" fmla="*/ 428892 h 746392"/>
                <a:gd name="T26" fmla="*/ 111125 w 745765"/>
                <a:gd name="T27" fmla="*/ 373690 h 746392"/>
                <a:gd name="T28" fmla="*/ 111125 w 745765"/>
                <a:gd name="T29" fmla="*/ 411427 h 746392"/>
                <a:gd name="T30" fmla="*/ 316734 w 745765"/>
                <a:gd name="T31" fmla="*/ 354292 h 746392"/>
                <a:gd name="T32" fmla="*/ 484459 w 745765"/>
                <a:gd name="T33" fmla="*/ 354292 h 746392"/>
                <a:gd name="T34" fmla="*/ 93221 w 745765"/>
                <a:gd name="T35" fmla="*/ 335912 h 746392"/>
                <a:gd name="T36" fmla="*/ 93221 w 745765"/>
                <a:gd name="T37" fmla="*/ 447632 h 746392"/>
                <a:gd name="T38" fmla="*/ 260946 w 745765"/>
                <a:gd name="T39" fmla="*/ 354292 h 746392"/>
                <a:gd name="T40" fmla="*/ 335450 w 745765"/>
                <a:gd name="T41" fmla="*/ 260952 h 746392"/>
                <a:gd name="T42" fmla="*/ 466103 w 745765"/>
                <a:gd name="T43" fmla="*/ 298432 h 746392"/>
                <a:gd name="T44" fmla="*/ 335450 w 745765"/>
                <a:gd name="T45" fmla="*/ 260952 h 746392"/>
                <a:gd name="T46" fmla="*/ 223476 w 745765"/>
                <a:gd name="T47" fmla="*/ 262199 h 746392"/>
                <a:gd name="T48" fmla="*/ 335450 w 745765"/>
                <a:gd name="T49" fmla="*/ 186352 h 746392"/>
                <a:gd name="T50" fmla="*/ 466103 w 745765"/>
                <a:gd name="T51" fmla="*/ 223832 h 746392"/>
                <a:gd name="T52" fmla="*/ 335450 w 745765"/>
                <a:gd name="T53" fmla="*/ 186352 h 746392"/>
                <a:gd name="T54" fmla="*/ 74504 w 745765"/>
                <a:gd name="T55" fmla="*/ 279692 h 746392"/>
                <a:gd name="T56" fmla="*/ 260946 w 745765"/>
                <a:gd name="T57" fmla="*/ 279692 h 746392"/>
                <a:gd name="T58" fmla="*/ 93221 w 745765"/>
                <a:gd name="T59" fmla="*/ 186352 h 746392"/>
                <a:gd name="T60" fmla="*/ 559324 w 745765"/>
                <a:gd name="T61" fmla="*/ 130492 h 746392"/>
                <a:gd name="T62" fmla="*/ 671261 w 745765"/>
                <a:gd name="T63" fmla="*/ 503852 h 746392"/>
                <a:gd name="T64" fmla="*/ 633828 w 745765"/>
                <a:gd name="T65" fmla="*/ 466372 h 746392"/>
                <a:gd name="T66" fmla="*/ 745765 w 745765"/>
                <a:gd name="T67" fmla="*/ 466372 h 746392"/>
                <a:gd name="T68" fmla="*/ 708333 w 745765"/>
                <a:gd name="T69" fmla="*/ 503852 h 746392"/>
                <a:gd name="T70" fmla="*/ 559324 w 745765"/>
                <a:gd name="T71" fmla="*/ 727652 h 746392"/>
                <a:gd name="T72" fmla="*/ 0 w 745765"/>
                <a:gd name="T73" fmla="*/ 727652 h 746392"/>
                <a:gd name="T74" fmla="*/ 573383 w 745765"/>
                <a:gd name="T75" fmla="*/ 335 h 746392"/>
                <a:gd name="T76" fmla="*/ 708170 w 745765"/>
                <a:gd name="T77" fmla="*/ 93309 h 746392"/>
                <a:gd name="T78" fmla="*/ 745764 w 745765"/>
                <a:gd name="T79" fmla="*/ 242500 h 746392"/>
                <a:gd name="T80" fmla="*/ 633343 w 745765"/>
                <a:gd name="T81" fmla="*/ 242500 h 746392"/>
                <a:gd name="T82" fmla="*/ 670937 w 745765"/>
                <a:gd name="T83" fmla="*/ 103399 h 746392"/>
                <a:gd name="T84" fmla="*/ 573383 w 745765"/>
                <a:gd name="T85" fmla="*/ 335 h 746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5765" h="746392">
                  <a:moveTo>
                    <a:pt x="242230" y="634312"/>
                  </a:moveTo>
                  <a:cubicBezTo>
                    <a:pt x="231792" y="634312"/>
                    <a:pt x="223514" y="642961"/>
                    <a:pt x="223514" y="653412"/>
                  </a:cubicBezTo>
                  <a:cubicBezTo>
                    <a:pt x="223514" y="663503"/>
                    <a:pt x="231792" y="671792"/>
                    <a:pt x="242230" y="671792"/>
                  </a:cubicBezTo>
                  <a:lnTo>
                    <a:pt x="316734" y="671792"/>
                  </a:lnTo>
                  <a:cubicBezTo>
                    <a:pt x="327172" y="671792"/>
                    <a:pt x="335450" y="663503"/>
                    <a:pt x="335450" y="653412"/>
                  </a:cubicBezTo>
                  <a:cubicBezTo>
                    <a:pt x="335450" y="642961"/>
                    <a:pt x="327172" y="634312"/>
                    <a:pt x="316734" y="634312"/>
                  </a:cubicBezTo>
                  <a:lnTo>
                    <a:pt x="242230" y="634312"/>
                  </a:lnTo>
                  <a:close/>
                  <a:moveTo>
                    <a:pt x="428444" y="597527"/>
                  </a:moveTo>
                  <a:cubicBezTo>
                    <a:pt x="438967" y="597527"/>
                    <a:pt x="447312" y="605953"/>
                    <a:pt x="447312" y="616211"/>
                  </a:cubicBezTo>
                  <a:cubicBezTo>
                    <a:pt x="447312" y="626835"/>
                    <a:pt x="438967" y="635261"/>
                    <a:pt x="428444" y="635261"/>
                  </a:cubicBezTo>
                  <a:cubicBezTo>
                    <a:pt x="417921" y="635261"/>
                    <a:pt x="409575" y="626835"/>
                    <a:pt x="409575" y="616211"/>
                  </a:cubicBezTo>
                  <a:cubicBezTo>
                    <a:pt x="409575" y="605953"/>
                    <a:pt x="417921" y="597527"/>
                    <a:pt x="428444" y="597527"/>
                  </a:cubicBezTo>
                  <a:close/>
                  <a:moveTo>
                    <a:pt x="129809" y="597527"/>
                  </a:moveTo>
                  <a:cubicBezTo>
                    <a:pt x="140433" y="597527"/>
                    <a:pt x="148859" y="605953"/>
                    <a:pt x="148859" y="616211"/>
                  </a:cubicBezTo>
                  <a:cubicBezTo>
                    <a:pt x="148859" y="626835"/>
                    <a:pt x="140433" y="635261"/>
                    <a:pt x="129809" y="635261"/>
                  </a:cubicBezTo>
                  <a:cubicBezTo>
                    <a:pt x="119185" y="635261"/>
                    <a:pt x="111125" y="626835"/>
                    <a:pt x="111125" y="616211"/>
                  </a:cubicBezTo>
                  <a:cubicBezTo>
                    <a:pt x="111125" y="605953"/>
                    <a:pt x="119185" y="597527"/>
                    <a:pt x="129809" y="597527"/>
                  </a:cubicBezTo>
                  <a:close/>
                  <a:moveTo>
                    <a:pt x="428671" y="559712"/>
                  </a:moveTo>
                  <a:cubicBezTo>
                    <a:pt x="397718" y="559712"/>
                    <a:pt x="372883" y="584939"/>
                    <a:pt x="372883" y="615572"/>
                  </a:cubicBezTo>
                  <a:cubicBezTo>
                    <a:pt x="372883" y="646565"/>
                    <a:pt x="397718" y="671792"/>
                    <a:pt x="428671" y="671792"/>
                  </a:cubicBezTo>
                  <a:cubicBezTo>
                    <a:pt x="459625" y="671792"/>
                    <a:pt x="484459" y="646565"/>
                    <a:pt x="484459" y="615572"/>
                  </a:cubicBezTo>
                  <a:cubicBezTo>
                    <a:pt x="484459" y="584939"/>
                    <a:pt x="459625" y="559712"/>
                    <a:pt x="428671" y="559712"/>
                  </a:cubicBezTo>
                  <a:close/>
                  <a:moveTo>
                    <a:pt x="242230" y="559712"/>
                  </a:moveTo>
                  <a:cubicBezTo>
                    <a:pt x="231792" y="559712"/>
                    <a:pt x="223514" y="568001"/>
                    <a:pt x="223514" y="578452"/>
                  </a:cubicBezTo>
                  <a:cubicBezTo>
                    <a:pt x="223514" y="588903"/>
                    <a:pt x="231792" y="597192"/>
                    <a:pt x="242230" y="597192"/>
                  </a:cubicBezTo>
                  <a:lnTo>
                    <a:pt x="316734" y="597192"/>
                  </a:lnTo>
                  <a:cubicBezTo>
                    <a:pt x="327172" y="597192"/>
                    <a:pt x="335450" y="588903"/>
                    <a:pt x="335450" y="578452"/>
                  </a:cubicBezTo>
                  <a:cubicBezTo>
                    <a:pt x="335450" y="568001"/>
                    <a:pt x="327172" y="559712"/>
                    <a:pt x="316734" y="559712"/>
                  </a:cubicBezTo>
                  <a:lnTo>
                    <a:pt x="242230" y="559712"/>
                  </a:lnTo>
                  <a:close/>
                  <a:moveTo>
                    <a:pt x="130293" y="559712"/>
                  </a:moveTo>
                  <a:cubicBezTo>
                    <a:pt x="99699" y="559712"/>
                    <a:pt x="74504" y="584939"/>
                    <a:pt x="74504" y="615572"/>
                  </a:cubicBezTo>
                  <a:cubicBezTo>
                    <a:pt x="74504" y="646565"/>
                    <a:pt x="99699" y="671792"/>
                    <a:pt x="130293" y="671792"/>
                  </a:cubicBezTo>
                  <a:cubicBezTo>
                    <a:pt x="161247" y="671792"/>
                    <a:pt x="186441" y="646565"/>
                    <a:pt x="186441" y="615572"/>
                  </a:cubicBezTo>
                  <a:cubicBezTo>
                    <a:pt x="186441" y="584939"/>
                    <a:pt x="161247" y="559712"/>
                    <a:pt x="130293" y="559712"/>
                  </a:cubicBezTo>
                  <a:close/>
                  <a:moveTo>
                    <a:pt x="335450" y="410512"/>
                  </a:moveTo>
                  <a:cubicBezTo>
                    <a:pt x="325013" y="410512"/>
                    <a:pt x="316734" y="418801"/>
                    <a:pt x="316734" y="428892"/>
                  </a:cubicBezTo>
                  <a:cubicBezTo>
                    <a:pt x="316734" y="439343"/>
                    <a:pt x="325013" y="447632"/>
                    <a:pt x="335450" y="447632"/>
                  </a:cubicBezTo>
                  <a:lnTo>
                    <a:pt x="466103" y="447632"/>
                  </a:lnTo>
                  <a:cubicBezTo>
                    <a:pt x="476181" y="447632"/>
                    <a:pt x="484459" y="439343"/>
                    <a:pt x="484459" y="428892"/>
                  </a:cubicBezTo>
                  <a:cubicBezTo>
                    <a:pt x="484459" y="418801"/>
                    <a:pt x="476181" y="410512"/>
                    <a:pt x="466103" y="410512"/>
                  </a:cubicBezTo>
                  <a:lnTo>
                    <a:pt x="335450" y="410512"/>
                  </a:lnTo>
                  <a:close/>
                  <a:moveTo>
                    <a:pt x="111125" y="373690"/>
                  </a:moveTo>
                  <a:lnTo>
                    <a:pt x="223476" y="373690"/>
                  </a:lnTo>
                  <a:lnTo>
                    <a:pt x="223476" y="411427"/>
                  </a:lnTo>
                  <a:lnTo>
                    <a:pt x="111125" y="411427"/>
                  </a:lnTo>
                  <a:lnTo>
                    <a:pt x="111125" y="373690"/>
                  </a:lnTo>
                  <a:close/>
                  <a:moveTo>
                    <a:pt x="335450" y="335912"/>
                  </a:moveTo>
                  <a:cubicBezTo>
                    <a:pt x="325013" y="335912"/>
                    <a:pt x="316734" y="344201"/>
                    <a:pt x="316734" y="354292"/>
                  </a:cubicBezTo>
                  <a:cubicBezTo>
                    <a:pt x="316734" y="364743"/>
                    <a:pt x="325013" y="373032"/>
                    <a:pt x="335450" y="373032"/>
                  </a:cubicBezTo>
                  <a:lnTo>
                    <a:pt x="466103" y="373032"/>
                  </a:lnTo>
                  <a:cubicBezTo>
                    <a:pt x="476181" y="373032"/>
                    <a:pt x="484459" y="364743"/>
                    <a:pt x="484459" y="354292"/>
                  </a:cubicBezTo>
                  <a:cubicBezTo>
                    <a:pt x="484459" y="344201"/>
                    <a:pt x="476181" y="335912"/>
                    <a:pt x="466103" y="335912"/>
                  </a:cubicBezTo>
                  <a:lnTo>
                    <a:pt x="335450" y="335912"/>
                  </a:lnTo>
                  <a:close/>
                  <a:moveTo>
                    <a:pt x="93221" y="335912"/>
                  </a:moveTo>
                  <a:cubicBezTo>
                    <a:pt x="82783" y="335912"/>
                    <a:pt x="74504" y="344201"/>
                    <a:pt x="74504" y="354292"/>
                  </a:cubicBezTo>
                  <a:lnTo>
                    <a:pt x="74504" y="428892"/>
                  </a:lnTo>
                  <a:cubicBezTo>
                    <a:pt x="74504" y="439343"/>
                    <a:pt x="82783" y="447632"/>
                    <a:pt x="93221" y="447632"/>
                  </a:cubicBezTo>
                  <a:lnTo>
                    <a:pt x="242230" y="447632"/>
                  </a:lnTo>
                  <a:cubicBezTo>
                    <a:pt x="252668" y="447632"/>
                    <a:pt x="260946" y="439343"/>
                    <a:pt x="260946" y="428892"/>
                  </a:cubicBezTo>
                  <a:lnTo>
                    <a:pt x="260946" y="354292"/>
                  </a:lnTo>
                  <a:cubicBezTo>
                    <a:pt x="260946" y="344201"/>
                    <a:pt x="252668" y="335912"/>
                    <a:pt x="242230" y="335912"/>
                  </a:cubicBezTo>
                  <a:lnTo>
                    <a:pt x="93221" y="335912"/>
                  </a:lnTo>
                  <a:close/>
                  <a:moveTo>
                    <a:pt x="335450" y="260952"/>
                  </a:moveTo>
                  <a:cubicBezTo>
                    <a:pt x="325013" y="260952"/>
                    <a:pt x="316734" y="269601"/>
                    <a:pt x="316734" y="279692"/>
                  </a:cubicBezTo>
                  <a:cubicBezTo>
                    <a:pt x="316734" y="289783"/>
                    <a:pt x="325013" y="298432"/>
                    <a:pt x="335450" y="298432"/>
                  </a:cubicBezTo>
                  <a:lnTo>
                    <a:pt x="466103" y="298432"/>
                  </a:lnTo>
                  <a:cubicBezTo>
                    <a:pt x="476181" y="298432"/>
                    <a:pt x="484459" y="289783"/>
                    <a:pt x="484459" y="279692"/>
                  </a:cubicBezTo>
                  <a:cubicBezTo>
                    <a:pt x="484459" y="269601"/>
                    <a:pt x="476181" y="260952"/>
                    <a:pt x="466103" y="260952"/>
                  </a:cubicBezTo>
                  <a:lnTo>
                    <a:pt x="335450" y="260952"/>
                  </a:lnTo>
                  <a:close/>
                  <a:moveTo>
                    <a:pt x="111125" y="224465"/>
                  </a:moveTo>
                  <a:lnTo>
                    <a:pt x="223476" y="224465"/>
                  </a:lnTo>
                  <a:lnTo>
                    <a:pt x="223476" y="262199"/>
                  </a:lnTo>
                  <a:lnTo>
                    <a:pt x="111125" y="262199"/>
                  </a:lnTo>
                  <a:lnTo>
                    <a:pt x="111125" y="224465"/>
                  </a:lnTo>
                  <a:close/>
                  <a:moveTo>
                    <a:pt x="335450" y="186352"/>
                  </a:moveTo>
                  <a:cubicBezTo>
                    <a:pt x="325013" y="186352"/>
                    <a:pt x="316734" y="194641"/>
                    <a:pt x="316734" y="205092"/>
                  </a:cubicBezTo>
                  <a:cubicBezTo>
                    <a:pt x="316734" y="215543"/>
                    <a:pt x="325013" y="223832"/>
                    <a:pt x="335450" y="223832"/>
                  </a:cubicBezTo>
                  <a:lnTo>
                    <a:pt x="466103" y="223832"/>
                  </a:lnTo>
                  <a:cubicBezTo>
                    <a:pt x="476181" y="223832"/>
                    <a:pt x="484459" y="215543"/>
                    <a:pt x="484459" y="205092"/>
                  </a:cubicBezTo>
                  <a:cubicBezTo>
                    <a:pt x="484459" y="194641"/>
                    <a:pt x="476181" y="186352"/>
                    <a:pt x="466103" y="186352"/>
                  </a:cubicBezTo>
                  <a:lnTo>
                    <a:pt x="335450" y="186352"/>
                  </a:lnTo>
                  <a:close/>
                  <a:moveTo>
                    <a:pt x="93221" y="186352"/>
                  </a:moveTo>
                  <a:cubicBezTo>
                    <a:pt x="82783" y="186352"/>
                    <a:pt x="74504" y="194641"/>
                    <a:pt x="74504" y="205092"/>
                  </a:cubicBezTo>
                  <a:lnTo>
                    <a:pt x="74504" y="279692"/>
                  </a:lnTo>
                  <a:cubicBezTo>
                    <a:pt x="74504" y="289783"/>
                    <a:pt x="82783" y="298432"/>
                    <a:pt x="93221" y="298432"/>
                  </a:cubicBezTo>
                  <a:lnTo>
                    <a:pt x="242230" y="298432"/>
                  </a:lnTo>
                  <a:cubicBezTo>
                    <a:pt x="252668" y="298432"/>
                    <a:pt x="260946" y="289783"/>
                    <a:pt x="260946" y="279692"/>
                  </a:cubicBezTo>
                  <a:lnTo>
                    <a:pt x="260946" y="205092"/>
                  </a:lnTo>
                  <a:cubicBezTo>
                    <a:pt x="260946" y="194641"/>
                    <a:pt x="252668" y="186352"/>
                    <a:pt x="242230" y="186352"/>
                  </a:cubicBezTo>
                  <a:lnTo>
                    <a:pt x="93221" y="186352"/>
                  </a:lnTo>
                  <a:close/>
                  <a:moveTo>
                    <a:pt x="18356" y="111752"/>
                  </a:moveTo>
                  <a:lnTo>
                    <a:pt x="540608" y="111752"/>
                  </a:lnTo>
                  <a:cubicBezTo>
                    <a:pt x="550686" y="111752"/>
                    <a:pt x="559324" y="120041"/>
                    <a:pt x="559324" y="130492"/>
                  </a:cubicBezTo>
                  <a:lnTo>
                    <a:pt x="559324" y="597192"/>
                  </a:lnTo>
                  <a:lnTo>
                    <a:pt x="578040" y="597192"/>
                  </a:lnTo>
                  <a:cubicBezTo>
                    <a:pt x="629149" y="597192"/>
                    <a:pt x="671261" y="555387"/>
                    <a:pt x="671261" y="503852"/>
                  </a:cubicBezTo>
                  <a:lnTo>
                    <a:pt x="671261" y="485112"/>
                  </a:lnTo>
                  <a:lnTo>
                    <a:pt x="652545" y="485112"/>
                  </a:lnTo>
                  <a:cubicBezTo>
                    <a:pt x="642107" y="485112"/>
                    <a:pt x="633828" y="476463"/>
                    <a:pt x="633828" y="466372"/>
                  </a:cubicBezTo>
                  <a:lnTo>
                    <a:pt x="633828" y="335912"/>
                  </a:lnTo>
                  <a:lnTo>
                    <a:pt x="745765" y="335912"/>
                  </a:lnTo>
                  <a:lnTo>
                    <a:pt x="745765" y="466372"/>
                  </a:lnTo>
                  <a:cubicBezTo>
                    <a:pt x="745765" y="476463"/>
                    <a:pt x="737487" y="485112"/>
                    <a:pt x="727049" y="485112"/>
                  </a:cubicBezTo>
                  <a:lnTo>
                    <a:pt x="708333" y="485112"/>
                  </a:lnTo>
                  <a:lnTo>
                    <a:pt x="708333" y="503852"/>
                  </a:lnTo>
                  <a:cubicBezTo>
                    <a:pt x="708333" y="575569"/>
                    <a:pt x="649665" y="634312"/>
                    <a:pt x="578040" y="634312"/>
                  </a:cubicBezTo>
                  <a:lnTo>
                    <a:pt x="559324" y="634312"/>
                  </a:lnTo>
                  <a:lnTo>
                    <a:pt x="559324" y="727652"/>
                  </a:lnTo>
                  <a:cubicBezTo>
                    <a:pt x="559324" y="738103"/>
                    <a:pt x="550686" y="746392"/>
                    <a:pt x="540608" y="746392"/>
                  </a:cubicBezTo>
                  <a:lnTo>
                    <a:pt x="18356" y="746392"/>
                  </a:lnTo>
                  <a:cubicBezTo>
                    <a:pt x="8278" y="746392"/>
                    <a:pt x="0" y="738103"/>
                    <a:pt x="0" y="727652"/>
                  </a:cubicBezTo>
                  <a:lnTo>
                    <a:pt x="0" y="130492"/>
                  </a:lnTo>
                  <a:cubicBezTo>
                    <a:pt x="0" y="120041"/>
                    <a:pt x="8278" y="111752"/>
                    <a:pt x="18356" y="111752"/>
                  </a:cubicBezTo>
                  <a:close/>
                  <a:moveTo>
                    <a:pt x="573383" y="335"/>
                  </a:moveTo>
                  <a:cubicBezTo>
                    <a:pt x="578127" y="-566"/>
                    <a:pt x="583278" y="335"/>
                    <a:pt x="587797" y="3218"/>
                  </a:cubicBezTo>
                  <a:lnTo>
                    <a:pt x="699856" y="77813"/>
                  </a:lnTo>
                  <a:cubicBezTo>
                    <a:pt x="704916" y="81417"/>
                    <a:pt x="708170" y="87183"/>
                    <a:pt x="708170" y="93309"/>
                  </a:cubicBezTo>
                  <a:lnTo>
                    <a:pt x="708170" y="224121"/>
                  </a:lnTo>
                  <a:lnTo>
                    <a:pt x="726967" y="224121"/>
                  </a:lnTo>
                  <a:cubicBezTo>
                    <a:pt x="737450" y="224121"/>
                    <a:pt x="745764" y="232409"/>
                    <a:pt x="745764" y="242500"/>
                  </a:cubicBezTo>
                  <a:lnTo>
                    <a:pt x="745764" y="298716"/>
                  </a:lnTo>
                  <a:lnTo>
                    <a:pt x="633343" y="298716"/>
                  </a:lnTo>
                  <a:lnTo>
                    <a:pt x="633343" y="242500"/>
                  </a:lnTo>
                  <a:cubicBezTo>
                    <a:pt x="633343" y="232409"/>
                    <a:pt x="641657" y="224121"/>
                    <a:pt x="652140" y="224121"/>
                  </a:cubicBezTo>
                  <a:lnTo>
                    <a:pt x="670937" y="224121"/>
                  </a:lnTo>
                  <a:lnTo>
                    <a:pt x="670937" y="103399"/>
                  </a:lnTo>
                  <a:lnTo>
                    <a:pt x="566831" y="34209"/>
                  </a:lnTo>
                  <a:cubicBezTo>
                    <a:pt x="558155" y="28443"/>
                    <a:pt x="555625" y="16912"/>
                    <a:pt x="561409" y="8263"/>
                  </a:cubicBezTo>
                  <a:cubicBezTo>
                    <a:pt x="564301" y="3939"/>
                    <a:pt x="568638" y="1236"/>
                    <a:pt x="573383" y="3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marL="0" marR="0" lvl="0" indent="0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B3B3B3"/>
                </a:solidFill>
                <a:effectLst/>
                <a:uLnTx/>
                <a:uFillTx/>
                <a:latin typeface="Lato Light" panose="020F0502020204030203" pitchFamily="34" charset="0"/>
              </a:endParaRPr>
            </a:p>
          </p:txBody>
        </p:sp>
        <p:sp>
          <p:nvSpPr>
            <p:cNvPr id="73" name="Subtitle 2">
              <a:extLst>
                <a:ext uri="{FF2B5EF4-FFF2-40B4-BE49-F238E27FC236}">
                  <a16:creationId xmlns:a16="http://schemas.microsoft.com/office/drawing/2014/main" id="{F71FA364-A93E-4C72-97A2-2272E0B487D8}"/>
                </a:ext>
              </a:extLst>
            </p:cNvPr>
            <p:cNvSpPr txBox="1">
              <a:spLocks/>
            </p:cNvSpPr>
            <p:nvPr/>
          </p:nvSpPr>
          <p:spPr>
            <a:xfrm>
              <a:off x="1029115" y="5932089"/>
              <a:ext cx="2229439" cy="254109"/>
            </a:xfrm>
            <a:prstGeom prst="rect">
              <a:avLst/>
            </a:prstGeom>
          </p:spPr>
          <p:txBody>
            <a:bodyPr vert="horz" wrap="square" lIns="45720" tIns="22860" rIns="45720" bIns="22860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43818">
                <a:lnSpc>
                  <a:spcPts val="1750"/>
                </a:lnSpc>
              </a:pPr>
              <a:r>
                <a:rPr lang="en-US" sz="1200" dirty="0">
                  <a:solidFill>
                    <a:srgbClr val="990033"/>
                  </a:solidFill>
                  <a:latin typeface="Lato Light" panose="020F0502020204030203" pitchFamily="34" charset="0"/>
                  <a:ea typeface="Lato Light" panose="020F0502020204030203" pitchFamily="34" charset="0"/>
                  <a:cs typeface="Mukta ExtraLight" panose="020B0000000000000000" pitchFamily="34" charset="77"/>
                </a:rPr>
                <a:t>Your Resources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C186F3D-AE01-4E5B-9874-865342357835}"/>
              </a:ext>
            </a:extLst>
          </p:cNvPr>
          <p:cNvGrpSpPr/>
          <p:nvPr/>
        </p:nvGrpSpPr>
        <p:grpSpPr>
          <a:xfrm>
            <a:off x="3665098" y="4440406"/>
            <a:ext cx="2229439" cy="1745791"/>
            <a:chOff x="3665098" y="4440406"/>
            <a:chExt cx="2229439" cy="1745791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53305D0-392C-4A4E-95F5-E4E4DD119CE5}"/>
                </a:ext>
              </a:extLst>
            </p:cNvPr>
            <p:cNvSpPr/>
            <p:nvPr/>
          </p:nvSpPr>
          <p:spPr>
            <a:xfrm>
              <a:off x="4245428" y="4440406"/>
              <a:ext cx="1068780" cy="1068780"/>
            </a:xfrm>
            <a:prstGeom prst="ellipse">
              <a:avLst/>
            </a:prstGeom>
            <a:solidFill>
              <a:srgbClr val="61DDA8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 panose="020F0502020204030203" pitchFamily="34" charset="0"/>
                <a:ea typeface="+mn-ea"/>
                <a:cs typeface="+mn-cs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27A48212-B77A-4F42-9E7A-BDC1DE8072E1}"/>
                </a:ext>
              </a:extLst>
            </p:cNvPr>
            <p:cNvSpPr txBox="1"/>
            <p:nvPr/>
          </p:nvSpPr>
          <p:spPr>
            <a:xfrm>
              <a:off x="4328576" y="5590583"/>
              <a:ext cx="902491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defTabSz="914217"/>
              <a:r>
                <a:rPr lang="en-US" sz="2400" b="1" dirty="0">
                  <a:solidFill>
                    <a:srgbClr val="1C2835"/>
                  </a:solidFill>
                  <a:latin typeface="Poppins" pitchFamily="2" charset="77"/>
                  <a:cs typeface="Poppins" pitchFamily="2" charset="77"/>
                </a:rPr>
                <a:t>F</a:t>
              </a:r>
              <a:r>
                <a:rPr lang="en-US" sz="1600" dirty="0">
                  <a:solidFill>
                    <a:srgbClr val="1C2835"/>
                  </a:solidFill>
                  <a:latin typeface="Poppins" pitchFamily="2" charset="77"/>
                  <a:cs typeface="Poppins" pitchFamily="2" charset="77"/>
                </a:rPr>
                <a:t>ORGET</a:t>
              </a:r>
            </a:p>
          </p:txBody>
        </p:sp>
        <p:sp>
          <p:nvSpPr>
            <p:cNvPr id="67" name="Freeform 110">
              <a:extLst>
                <a:ext uri="{FF2B5EF4-FFF2-40B4-BE49-F238E27FC236}">
                  <a16:creationId xmlns:a16="http://schemas.microsoft.com/office/drawing/2014/main" id="{6E319948-5E7C-4D1D-9D50-3874099187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8314" y="4723292"/>
              <a:ext cx="503008" cy="503008"/>
            </a:xfrm>
            <a:custGeom>
              <a:avLst/>
              <a:gdLst>
                <a:gd name="T0" fmla="*/ 120335 w 671152"/>
                <a:gd name="T1" fmla="*/ 578160 h 671152"/>
                <a:gd name="T2" fmla="*/ 552765 w 671152"/>
                <a:gd name="T3" fmla="*/ 578160 h 671152"/>
                <a:gd name="T4" fmla="*/ 646098 w 671152"/>
                <a:gd name="T5" fmla="*/ 671512 h 671152"/>
                <a:gd name="T6" fmla="*/ 27001 w 671152"/>
                <a:gd name="T7" fmla="*/ 671512 h 671152"/>
                <a:gd name="T8" fmla="*/ 317311 w 671152"/>
                <a:gd name="T9" fmla="*/ 455856 h 671152"/>
                <a:gd name="T10" fmla="*/ 317311 w 671152"/>
                <a:gd name="T11" fmla="*/ 541267 h 671152"/>
                <a:gd name="T12" fmla="*/ 231899 w 671152"/>
                <a:gd name="T13" fmla="*/ 541267 h 671152"/>
                <a:gd name="T14" fmla="*/ 391956 w 671152"/>
                <a:gd name="T15" fmla="*/ 381204 h 671152"/>
                <a:gd name="T16" fmla="*/ 391956 w 671152"/>
                <a:gd name="T17" fmla="*/ 541268 h 671152"/>
                <a:gd name="T18" fmla="*/ 354202 w 671152"/>
                <a:gd name="T19" fmla="*/ 541268 h 671152"/>
                <a:gd name="T20" fmla="*/ 354202 w 671152"/>
                <a:gd name="T21" fmla="*/ 418612 h 671152"/>
                <a:gd name="T22" fmla="*/ 466612 w 671152"/>
                <a:gd name="T23" fmla="*/ 306551 h 671152"/>
                <a:gd name="T24" fmla="*/ 466612 w 671152"/>
                <a:gd name="T25" fmla="*/ 541267 h 671152"/>
                <a:gd name="T26" fmla="*/ 428855 w 671152"/>
                <a:gd name="T27" fmla="*/ 541267 h 671152"/>
                <a:gd name="T28" fmla="*/ 428855 w 671152"/>
                <a:gd name="T29" fmla="*/ 343991 h 671152"/>
                <a:gd name="T30" fmla="*/ 541264 w 671152"/>
                <a:gd name="T31" fmla="*/ 231899 h 671152"/>
                <a:gd name="T32" fmla="*/ 541264 w 671152"/>
                <a:gd name="T33" fmla="*/ 541267 h 671152"/>
                <a:gd name="T34" fmla="*/ 503507 w 671152"/>
                <a:gd name="T35" fmla="*/ 541267 h 671152"/>
                <a:gd name="T36" fmla="*/ 503507 w 671152"/>
                <a:gd name="T37" fmla="*/ 269355 h 671152"/>
                <a:gd name="T38" fmla="*/ 492954 w 671152"/>
                <a:gd name="T39" fmla="*/ 130245 h 671152"/>
                <a:gd name="T40" fmla="*/ 541267 w 671152"/>
                <a:gd name="T41" fmla="*/ 130245 h 671152"/>
                <a:gd name="T42" fmla="*/ 541267 w 671152"/>
                <a:gd name="T43" fmla="*/ 178558 h 671152"/>
                <a:gd name="T44" fmla="*/ 178558 w 671152"/>
                <a:gd name="T45" fmla="*/ 541267 h 671152"/>
                <a:gd name="T46" fmla="*/ 130245 w 671152"/>
                <a:gd name="T47" fmla="*/ 541267 h 671152"/>
                <a:gd name="T48" fmla="*/ 130245 w 671152"/>
                <a:gd name="T49" fmla="*/ 492954 h 671152"/>
                <a:gd name="T50" fmla="*/ 354202 w 671152"/>
                <a:gd name="T51" fmla="*/ 130245 h 671152"/>
                <a:gd name="T52" fmla="*/ 439613 w 671152"/>
                <a:gd name="T53" fmla="*/ 130245 h 671152"/>
                <a:gd name="T54" fmla="*/ 354202 w 671152"/>
                <a:gd name="T55" fmla="*/ 215658 h 671152"/>
                <a:gd name="T56" fmla="*/ 279550 w 671152"/>
                <a:gd name="T57" fmla="*/ 130245 h 671152"/>
                <a:gd name="T58" fmla="*/ 317307 w 671152"/>
                <a:gd name="T59" fmla="*/ 130245 h 671152"/>
                <a:gd name="T60" fmla="*/ 317307 w 671152"/>
                <a:gd name="T61" fmla="*/ 252985 h 671152"/>
                <a:gd name="T62" fmla="*/ 279550 w 671152"/>
                <a:gd name="T63" fmla="*/ 290310 h 671152"/>
                <a:gd name="T64" fmla="*/ 204897 w 671152"/>
                <a:gd name="T65" fmla="*/ 130245 h 671152"/>
                <a:gd name="T66" fmla="*/ 242651 w 671152"/>
                <a:gd name="T67" fmla="*/ 130245 h 671152"/>
                <a:gd name="T68" fmla="*/ 242651 w 671152"/>
                <a:gd name="T69" fmla="*/ 327882 h 671152"/>
                <a:gd name="T70" fmla="*/ 204897 w 671152"/>
                <a:gd name="T71" fmla="*/ 364961 h 671152"/>
                <a:gd name="T72" fmla="*/ 130245 w 671152"/>
                <a:gd name="T73" fmla="*/ 130245 h 671152"/>
                <a:gd name="T74" fmla="*/ 168002 w 671152"/>
                <a:gd name="T75" fmla="*/ 130245 h 671152"/>
                <a:gd name="T76" fmla="*/ 168002 w 671152"/>
                <a:gd name="T77" fmla="*/ 402202 h 671152"/>
                <a:gd name="T78" fmla="*/ 130245 w 671152"/>
                <a:gd name="T79" fmla="*/ 439614 h 671152"/>
                <a:gd name="T80" fmla="*/ 671512 w 671152"/>
                <a:gd name="T81" fmla="*/ 27001 h 671152"/>
                <a:gd name="T82" fmla="*/ 671512 w 671152"/>
                <a:gd name="T83" fmla="*/ 646098 h 671152"/>
                <a:gd name="T84" fmla="*/ 578160 w 671152"/>
                <a:gd name="T85" fmla="*/ 552765 h 671152"/>
                <a:gd name="T86" fmla="*/ 578160 w 671152"/>
                <a:gd name="T87" fmla="*/ 120335 h 671152"/>
                <a:gd name="T88" fmla="*/ 0 w 671152"/>
                <a:gd name="T89" fmla="*/ 27001 h 671152"/>
                <a:gd name="T90" fmla="*/ 93352 w 671152"/>
                <a:gd name="T91" fmla="*/ 120335 h 671152"/>
                <a:gd name="T92" fmla="*/ 93352 w 671152"/>
                <a:gd name="T93" fmla="*/ 552765 h 671152"/>
                <a:gd name="T94" fmla="*/ 0 w 671152"/>
                <a:gd name="T95" fmla="*/ 646098 h 671152"/>
                <a:gd name="T96" fmla="*/ 27001 w 671152"/>
                <a:gd name="T97" fmla="*/ 0 h 671152"/>
                <a:gd name="T98" fmla="*/ 646098 w 671152"/>
                <a:gd name="T99" fmla="*/ 0 h 671152"/>
                <a:gd name="T100" fmla="*/ 552765 w 671152"/>
                <a:gd name="T101" fmla="*/ 93352 h 671152"/>
                <a:gd name="T102" fmla="*/ 120335 w 671152"/>
                <a:gd name="T103" fmla="*/ 93352 h 671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1152" h="671152">
                  <a:moveTo>
                    <a:pt x="120270" y="577850"/>
                  </a:moveTo>
                  <a:lnTo>
                    <a:pt x="552469" y="577850"/>
                  </a:lnTo>
                  <a:lnTo>
                    <a:pt x="645752" y="671152"/>
                  </a:lnTo>
                  <a:lnTo>
                    <a:pt x="26987" y="671152"/>
                  </a:lnTo>
                  <a:lnTo>
                    <a:pt x="120270" y="577850"/>
                  </a:lnTo>
                  <a:close/>
                  <a:moveTo>
                    <a:pt x="317141" y="455612"/>
                  </a:moveTo>
                  <a:lnTo>
                    <a:pt x="317141" y="540977"/>
                  </a:lnTo>
                  <a:lnTo>
                    <a:pt x="231775" y="540977"/>
                  </a:lnTo>
                  <a:lnTo>
                    <a:pt x="317141" y="455612"/>
                  </a:lnTo>
                  <a:close/>
                  <a:moveTo>
                    <a:pt x="391746" y="381000"/>
                  </a:moveTo>
                  <a:lnTo>
                    <a:pt x="391746" y="540978"/>
                  </a:lnTo>
                  <a:lnTo>
                    <a:pt x="354012" y="540978"/>
                  </a:lnTo>
                  <a:lnTo>
                    <a:pt x="354012" y="418388"/>
                  </a:lnTo>
                  <a:lnTo>
                    <a:pt x="391746" y="381000"/>
                  </a:lnTo>
                  <a:close/>
                  <a:moveTo>
                    <a:pt x="466362" y="306387"/>
                  </a:moveTo>
                  <a:lnTo>
                    <a:pt x="466362" y="540977"/>
                  </a:lnTo>
                  <a:lnTo>
                    <a:pt x="428625" y="540977"/>
                  </a:lnTo>
                  <a:lnTo>
                    <a:pt x="428625" y="343807"/>
                  </a:lnTo>
                  <a:lnTo>
                    <a:pt x="466362" y="306387"/>
                  </a:lnTo>
                  <a:close/>
                  <a:moveTo>
                    <a:pt x="540974" y="231775"/>
                  </a:moveTo>
                  <a:lnTo>
                    <a:pt x="540974" y="540977"/>
                  </a:lnTo>
                  <a:lnTo>
                    <a:pt x="503237" y="540977"/>
                  </a:lnTo>
                  <a:lnTo>
                    <a:pt x="503237" y="269211"/>
                  </a:lnTo>
                  <a:lnTo>
                    <a:pt x="540974" y="231775"/>
                  </a:lnTo>
                  <a:close/>
                  <a:moveTo>
                    <a:pt x="492690" y="130175"/>
                  </a:moveTo>
                  <a:lnTo>
                    <a:pt x="540977" y="130175"/>
                  </a:lnTo>
                  <a:lnTo>
                    <a:pt x="540977" y="178462"/>
                  </a:lnTo>
                  <a:lnTo>
                    <a:pt x="178462" y="540977"/>
                  </a:lnTo>
                  <a:lnTo>
                    <a:pt x="130175" y="540977"/>
                  </a:lnTo>
                  <a:lnTo>
                    <a:pt x="130175" y="492690"/>
                  </a:lnTo>
                  <a:lnTo>
                    <a:pt x="492690" y="130175"/>
                  </a:lnTo>
                  <a:close/>
                  <a:moveTo>
                    <a:pt x="354012" y="130175"/>
                  </a:moveTo>
                  <a:lnTo>
                    <a:pt x="439377" y="130175"/>
                  </a:lnTo>
                  <a:lnTo>
                    <a:pt x="354012" y="215542"/>
                  </a:lnTo>
                  <a:lnTo>
                    <a:pt x="354012" y="130175"/>
                  </a:lnTo>
                  <a:close/>
                  <a:moveTo>
                    <a:pt x="279400" y="130175"/>
                  </a:moveTo>
                  <a:lnTo>
                    <a:pt x="317137" y="130175"/>
                  </a:lnTo>
                  <a:lnTo>
                    <a:pt x="317137" y="252849"/>
                  </a:lnTo>
                  <a:lnTo>
                    <a:pt x="279400" y="290154"/>
                  </a:lnTo>
                  <a:lnTo>
                    <a:pt x="279400" y="130175"/>
                  </a:lnTo>
                  <a:close/>
                  <a:moveTo>
                    <a:pt x="204787" y="130175"/>
                  </a:moveTo>
                  <a:lnTo>
                    <a:pt x="242521" y="130175"/>
                  </a:lnTo>
                  <a:lnTo>
                    <a:pt x="242521" y="327706"/>
                  </a:lnTo>
                  <a:lnTo>
                    <a:pt x="204787" y="364765"/>
                  </a:lnTo>
                  <a:lnTo>
                    <a:pt x="204787" y="130175"/>
                  </a:lnTo>
                  <a:close/>
                  <a:moveTo>
                    <a:pt x="130175" y="130175"/>
                  </a:moveTo>
                  <a:lnTo>
                    <a:pt x="167912" y="130175"/>
                  </a:lnTo>
                  <a:lnTo>
                    <a:pt x="167912" y="401986"/>
                  </a:lnTo>
                  <a:lnTo>
                    <a:pt x="130175" y="439378"/>
                  </a:lnTo>
                  <a:lnTo>
                    <a:pt x="130175" y="130175"/>
                  </a:lnTo>
                  <a:close/>
                  <a:moveTo>
                    <a:pt x="671152" y="26987"/>
                  </a:moveTo>
                  <a:lnTo>
                    <a:pt x="671152" y="645752"/>
                  </a:lnTo>
                  <a:lnTo>
                    <a:pt x="577850" y="552469"/>
                  </a:lnTo>
                  <a:lnTo>
                    <a:pt x="577850" y="120270"/>
                  </a:lnTo>
                  <a:lnTo>
                    <a:pt x="671152" y="26987"/>
                  </a:lnTo>
                  <a:close/>
                  <a:moveTo>
                    <a:pt x="0" y="26987"/>
                  </a:moveTo>
                  <a:lnTo>
                    <a:pt x="93302" y="120270"/>
                  </a:lnTo>
                  <a:lnTo>
                    <a:pt x="93302" y="552469"/>
                  </a:lnTo>
                  <a:lnTo>
                    <a:pt x="0" y="645752"/>
                  </a:lnTo>
                  <a:lnTo>
                    <a:pt x="0" y="26987"/>
                  </a:lnTo>
                  <a:close/>
                  <a:moveTo>
                    <a:pt x="26987" y="0"/>
                  </a:moveTo>
                  <a:lnTo>
                    <a:pt x="645752" y="0"/>
                  </a:lnTo>
                  <a:lnTo>
                    <a:pt x="552469" y="93302"/>
                  </a:lnTo>
                  <a:lnTo>
                    <a:pt x="120270" y="93302"/>
                  </a:lnTo>
                  <a:lnTo>
                    <a:pt x="269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marL="0" marR="0" lvl="0" indent="0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B3B3B3"/>
                </a:solidFill>
                <a:effectLst/>
                <a:uLnTx/>
                <a:uFillTx/>
                <a:latin typeface="Lato Light" panose="020F0502020204030203" pitchFamily="34" charset="0"/>
              </a:endParaRPr>
            </a:p>
          </p:txBody>
        </p:sp>
        <p:sp>
          <p:nvSpPr>
            <p:cNvPr id="74" name="Subtitle 2">
              <a:extLst>
                <a:ext uri="{FF2B5EF4-FFF2-40B4-BE49-F238E27FC236}">
                  <a16:creationId xmlns:a16="http://schemas.microsoft.com/office/drawing/2014/main" id="{1F90A398-814E-4F50-9DEF-27F7BCF03B0B}"/>
                </a:ext>
              </a:extLst>
            </p:cNvPr>
            <p:cNvSpPr txBox="1">
              <a:spLocks/>
            </p:cNvSpPr>
            <p:nvPr/>
          </p:nvSpPr>
          <p:spPr>
            <a:xfrm>
              <a:off x="3665098" y="5932088"/>
              <a:ext cx="2229439" cy="254109"/>
            </a:xfrm>
            <a:prstGeom prst="rect">
              <a:avLst/>
            </a:prstGeom>
          </p:spPr>
          <p:txBody>
            <a:bodyPr vert="horz" wrap="square" lIns="45720" tIns="22860" rIns="45720" bIns="22860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43818">
                <a:lnSpc>
                  <a:spcPts val="1750"/>
                </a:lnSpc>
              </a:pPr>
              <a:r>
                <a:rPr lang="en-US" sz="1200" dirty="0">
                  <a:solidFill>
                    <a:srgbClr val="990033"/>
                  </a:solidFill>
                  <a:latin typeface="Lato Light" panose="020F0502020204030203" pitchFamily="34" charset="0"/>
                  <a:ea typeface="Lato Light" panose="020F0502020204030203" pitchFamily="34" charset="0"/>
                  <a:cs typeface="Mukta ExtraLight" panose="020B0000000000000000" pitchFamily="34" charset="77"/>
                </a:rPr>
                <a:t>Your Past Selectively</a:t>
              </a:r>
            </a:p>
          </p:txBody>
        </p:sp>
      </p:grpSp>
      <p:sp>
        <p:nvSpPr>
          <p:cNvPr id="50" name="Oval 49">
            <a:extLst>
              <a:ext uri="{FF2B5EF4-FFF2-40B4-BE49-F238E27FC236}">
                <a16:creationId xmlns:a16="http://schemas.microsoft.com/office/drawing/2014/main" id="{532B226F-21A6-4475-84A8-4BE854F32467}"/>
              </a:ext>
            </a:extLst>
          </p:cNvPr>
          <p:cNvSpPr/>
          <p:nvPr/>
        </p:nvSpPr>
        <p:spPr>
          <a:xfrm>
            <a:off x="6877792" y="4440406"/>
            <a:ext cx="1068780" cy="1068780"/>
          </a:xfrm>
          <a:prstGeom prst="ellipse">
            <a:avLst/>
          </a:prstGeom>
          <a:solidFill>
            <a:srgbClr val="2DADE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217"/>
            <a:endParaRPr lang="en-US" kern="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C55D591-C6DB-4A12-8C19-C41BB850B77E}"/>
              </a:ext>
            </a:extLst>
          </p:cNvPr>
          <p:cNvGrpSpPr/>
          <p:nvPr/>
        </p:nvGrpSpPr>
        <p:grpSpPr>
          <a:xfrm>
            <a:off x="8867021" y="4440406"/>
            <a:ext cx="2229439" cy="1754545"/>
            <a:chOff x="8867021" y="4440406"/>
            <a:chExt cx="2229439" cy="1754545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9C3728C2-726D-47D3-9737-2640B3D07D7D}"/>
                </a:ext>
              </a:extLst>
            </p:cNvPr>
            <p:cNvSpPr/>
            <p:nvPr/>
          </p:nvSpPr>
          <p:spPr>
            <a:xfrm>
              <a:off x="9510156" y="4440406"/>
              <a:ext cx="1068780" cy="1068780"/>
            </a:xfrm>
            <a:prstGeom prst="ellipse">
              <a:avLst/>
            </a:prstGeom>
            <a:solidFill>
              <a:srgbClr val="FFD2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 panose="020F0502020204030203" pitchFamily="34" charset="0"/>
                <a:ea typeface="+mn-ea"/>
                <a:cs typeface="+mn-cs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AB169D0-79CB-4DE0-A709-AC7CB7736389}"/>
                </a:ext>
              </a:extLst>
            </p:cNvPr>
            <p:cNvSpPr txBox="1"/>
            <p:nvPr/>
          </p:nvSpPr>
          <p:spPr>
            <a:xfrm>
              <a:off x="9411203" y="5524732"/>
              <a:ext cx="1266693" cy="461665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 defTabSz="914217"/>
              <a:r>
                <a:rPr lang="en-US" sz="2400" b="1" dirty="0">
                  <a:solidFill>
                    <a:srgbClr val="1C2835"/>
                  </a:solidFill>
                  <a:latin typeface="Poppins" pitchFamily="2" charset="77"/>
                  <a:cs typeface="Poppins" pitchFamily="2" charset="77"/>
                </a:rPr>
                <a:t>T</a:t>
              </a:r>
              <a:r>
                <a:rPr lang="en-US" sz="1600" dirty="0">
                  <a:solidFill>
                    <a:srgbClr val="1C2835"/>
                  </a:solidFill>
                  <a:latin typeface="Poppins" pitchFamily="2" charset="77"/>
                  <a:cs typeface="Poppins" pitchFamily="2" charset="77"/>
                </a:rPr>
                <a:t>RANSITION</a:t>
              </a:r>
            </a:p>
          </p:txBody>
        </p:sp>
        <p:sp>
          <p:nvSpPr>
            <p:cNvPr id="62" name="Freeform 105">
              <a:extLst>
                <a:ext uri="{FF2B5EF4-FFF2-40B4-BE49-F238E27FC236}">
                  <a16:creationId xmlns:a16="http://schemas.microsoft.com/office/drawing/2014/main" id="{F7412095-0EDE-4B61-88FF-6F2F66DB7A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65097" y="4695347"/>
              <a:ext cx="558898" cy="558898"/>
            </a:xfrm>
            <a:custGeom>
              <a:avLst/>
              <a:gdLst>
                <a:gd name="T0" fmla="*/ 634296 w 745766"/>
                <a:gd name="T1" fmla="*/ 577670 h 745765"/>
                <a:gd name="T2" fmla="*/ 690031 w 745766"/>
                <a:gd name="T3" fmla="*/ 596427 h 745765"/>
                <a:gd name="T4" fmla="*/ 690031 w 745766"/>
                <a:gd name="T5" fmla="*/ 558913 h 745765"/>
                <a:gd name="T6" fmla="*/ 187325 w 745766"/>
                <a:gd name="T7" fmla="*/ 522288 h 745765"/>
                <a:gd name="T8" fmla="*/ 372704 w 745766"/>
                <a:gd name="T9" fmla="*/ 745765 h 745765"/>
                <a:gd name="T10" fmla="*/ 187325 w 745766"/>
                <a:gd name="T11" fmla="*/ 522288 h 745765"/>
                <a:gd name="T12" fmla="*/ 634296 w 745766"/>
                <a:gd name="T13" fmla="*/ 503001 h 745765"/>
                <a:gd name="T14" fmla="*/ 690031 w 745766"/>
                <a:gd name="T15" fmla="*/ 521759 h 745765"/>
                <a:gd name="T16" fmla="*/ 690031 w 745766"/>
                <a:gd name="T17" fmla="*/ 484244 h 745765"/>
                <a:gd name="T18" fmla="*/ 596900 w 745766"/>
                <a:gd name="T19" fmla="*/ 409575 h 745765"/>
                <a:gd name="T20" fmla="*/ 745766 w 745766"/>
                <a:gd name="T21" fmla="*/ 427972 h 745765"/>
                <a:gd name="T22" fmla="*/ 727427 w 745766"/>
                <a:gd name="T23" fmla="*/ 745765 h 745765"/>
                <a:gd name="T24" fmla="*/ 596900 w 745766"/>
                <a:gd name="T25" fmla="*/ 409575 h 745765"/>
                <a:gd name="T26" fmla="*/ 541648 w 745766"/>
                <a:gd name="T27" fmla="*/ 298450 h 745765"/>
                <a:gd name="T28" fmla="*/ 560027 w 745766"/>
                <a:gd name="T29" fmla="*/ 745765 h 745765"/>
                <a:gd name="T30" fmla="*/ 410830 w 745766"/>
                <a:gd name="T31" fmla="*/ 503575 h 745765"/>
                <a:gd name="T32" fmla="*/ 168296 w 745766"/>
                <a:gd name="T33" fmla="*/ 484862 h 745765"/>
                <a:gd name="T34" fmla="*/ 149557 w 745766"/>
                <a:gd name="T35" fmla="*/ 745765 h 745765"/>
                <a:gd name="T36" fmla="*/ 0 w 745766"/>
                <a:gd name="T37" fmla="*/ 727052 h 745765"/>
                <a:gd name="T38" fmla="*/ 19100 w 745766"/>
                <a:gd name="T39" fmla="*/ 298450 h 745765"/>
                <a:gd name="T40" fmla="*/ 485415 w 745766"/>
                <a:gd name="T41" fmla="*/ 130969 h 745765"/>
                <a:gd name="T42" fmla="*/ 392112 w 745766"/>
                <a:gd name="T43" fmla="*/ 261577 h 745765"/>
                <a:gd name="T44" fmla="*/ 400398 w 745766"/>
                <a:gd name="T45" fmla="*/ 152617 h 745765"/>
                <a:gd name="T46" fmla="*/ 475328 w 745766"/>
                <a:gd name="T47" fmla="*/ 114372 h 745765"/>
                <a:gd name="T48" fmla="*/ 326665 w 745766"/>
                <a:gd name="T49" fmla="*/ 130969 h 745765"/>
                <a:gd name="T50" fmla="*/ 233362 w 745766"/>
                <a:gd name="T51" fmla="*/ 261577 h 745765"/>
                <a:gd name="T52" fmla="*/ 241648 w 745766"/>
                <a:gd name="T53" fmla="*/ 152617 h 745765"/>
                <a:gd name="T54" fmla="*/ 316938 w 745766"/>
                <a:gd name="T55" fmla="*/ 114372 h 745765"/>
                <a:gd name="T56" fmla="*/ 167915 w 745766"/>
                <a:gd name="T57" fmla="*/ 130969 h 745765"/>
                <a:gd name="T58" fmla="*/ 74612 w 745766"/>
                <a:gd name="T59" fmla="*/ 261577 h 745765"/>
                <a:gd name="T60" fmla="*/ 82898 w 745766"/>
                <a:gd name="T61" fmla="*/ 152617 h 745765"/>
                <a:gd name="T62" fmla="*/ 158188 w 745766"/>
                <a:gd name="T63" fmla="*/ 114372 h 745765"/>
                <a:gd name="T64" fmla="*/ 485415 w 745766"/>
                <a:gd name="T65" fmla="*/ 18732 h 745765"/>
                <a:gd name="T66" fmla="*/ 429217 w 745766"/>
                <a:gd name="T67" fmla="*/ 74570 h 745765"/>
                <a:gd name="T68" fmla="*/ 392112 w 745766"/>
                <a:gd name="T69" fmla="*/ 74570 h 745765"/>
                <a:gd name="T70" fmla="*/ 447950 w 745766"/>
                <a:gd name="T71" fmla="*/ 18732 h 745765"/>
                <a:gd name="T72" fmla="*/ 307932 w 745766"/>
                <a:gd name="T73" fmla="*/ 0 h 745765"/>
                <a:gd name="T74" fmla="*/ 285958 w 745766"/>
                <a:gd name="T75" fmla="*/ 64483 h 745765"/>
                <a:gd name="T76" fmla="*/ 252095 w 745766"/>
                <a:gd name="T77" fmla="*/ 93303 h 745765"/>
                <a:gd name="T78" fmla="*/ 274430 w 745766"/>
                <a:gd name="T79" fmla="*/ 28819 h 745765"/>
                <a:gd name="T80" fmla="*/ 307932 w 745766"/>
                <a:gd name="T81" fmla="*/ 0 h 745765"/>
                <a:gd name="T82" fmla="*/ 167915 w 745766"/>
                <a:gd name="T83" fmla="*/ 18732 h 745765"/>
                <a:gd name="T84" fmla="*/ 112077 w 745766"/>
                <a:gd name="T85" fmla="*/ 74570 h 745765"/>
                <a:gd name="T86" fmla="*/ 74612 w 745766"/>
                <a:gd name="T87" fmla="*/ 74570 h 745765"/>
                <a:gd name="T88" fmla="*/ 130450 w 745766"/>
                <a:gd name="T89" fmla="*/ 18732 h 745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5766" h="745765">
                  <a:moveTo>
                    <a:pt x="652994" y="558913"/>
                  </a:moveTo>
                  <a:cubicBezTo>
                    <a:pt x="642567" y="558913"/>
                    <a:pt x="634296" y="567209"/>
                    <a:pt x="634296" y="577670"/>
                  </a:cubicBezTo>
                  <a:cubicBezTo>
                    <a:pt x="634296" y="587770"/>
                    <a:pt x="642567" y="596427"/>
                    <a:pt x="652994" y="596427"/>
                  </a:cubicBezTo>
                  <a:lnTo>
                    <a:pt x="690031" y="596427"/>
                  </a:lnTo>
                  <a:cubicBezTo>
                    <a:pt x="700459" y="596427"/>
                    <a:pt x="708729" y="587770"/>
                    <a:pt x="708729" y="577670"/>
                  </a:cubicBezTo>
                  <a:cubicBezTo>
                    <a:pt x="708729" y="567209"/>
                    <a:pt x="700459" y="558913"/>
                    <a:pt x="690031" y="558913"/>
                  </a:cubicBezTo>
                  <a:lnTo>
                    <a:pt x="652994" y="558913"/>
                  </a:lnTo>
                  <a:close/>
                  <a:moveTo>
                    <a:pt x="187325" y="522288"/>
                  </a:moveTo>
                  <a:lnTo>
                    <a:pt x="372704" y="522288"/>
                  </a:lnTo>
                  <a:lnTo>
                    <a:pt x="372704" y="745765"/>
                  </a:lnTo>
                  <a:lnTo>
                    <a:pt x="187325" y="745765"/>
                  </a:lnTo>
                  <a:lnTo>
                    <a:pt x="187325" y="522288"/>
                  </a:lnTo>
                  <a:close/>
                  <a:moveTo>
                    <a:pt x="652994" y="484244"/>
                  </a:moveTo>
                  <a:cubicBezTo>
                    <a:pt x="642567" y="484244"/>
                    <a:pt x="634296" y="492540"/>
                    <a:pt x="634296" y="503001"/>
                  </a:cubicBezTo>
                  <a:cubicBezTo>
                    <a:pt x="634296" y="513462"/>
                    <a:pt x="642567" y="521759"/>
                    <a:pt x="652994" y="521759"/>
                  </a:cubicBezTo>
                  <a:lnTo>
                    <a:pt x="690031" y="521759"/>
                  </a:lnTo>
                  <a:cubicBezTo>
                    <a:pt x="700459" y="521759"/>
                    <a:pt x="708729" y="513462"/>
                    <a:pt x="708729" y="503001"/>
                  </a:cubicBezTo>
                  <a:cubicBezTo>
                    <a:pt x="708729" y="492540"/>
                    <a:pt x="700459" y="484244"/>
                    <a:pt x="690031" y="484244"/>
                  </a:cubicBezTo>
                  <a:lnTo>
                    <a:pt x="652994" y="484244"/>
                  </a:lnTo>
                  <a:close/>
                  <a:moveTo>
                    <a:pt x="596900" y="409575"/>
                  </a:moveTo>
                  <a:lnTo>
                    <a:pt x="727427" y="409575"/>
                  </a:lnTo>
                  <a:cubicBezTo>
                    <a:pt x="737855" y="409575"/>
                    <a:pt x="745766" y="417872"/>
                    <a:pt x="745766" y="427972"/>
                  </a:cubicBezTo>
                  <a:lnTo>
                    <a:pt x="745766" y="727007"/>
                  </a:lnTo>
                  <a:cubicBezTo>
                    <a:pt x="745766" y="737468"/>
                    <a:pt x="737855" y="745765"/>
                    <a:pt x="727427" y="745765"/>
                  </a:cubicBezTo>
                  <a:lnTo>
                    <a:pt x="596900" y="745765"/>
                  </a:lnTo>
                  <a:lnTo>
                    <a:pt x="596900" y="409575"/>
                  </a:lnTo>
                  <a:close/>
                  <a:moveTo>
                    <a:pt x="19100" y="298450"/>
                  </a:moveTo>
                  <a:lnTo>
                    <a:pt x="541648" y="298450"/>
                  </a:lnTo>
                  <a:cubicBezTo>
                    <a:pt x="552098" y="298450"/>
                    <a:pt x="560027" y="306727"/>
                    <a:pt x="560027" y="317163"/>
                  </a:cubicBezTo>
                  <a:lnTo>
                    <a:pt x="560027" y="745765"/>
                  </a:lnTo>
                  <a:lnTo>
                    <a:pt x="410830" y="745765"/>
                  </a:lnTo>
                  <a:lnTo>
                    <a:pt x="410830" y="503575"/>
                  </a:lnTo>
                  <a:cubicBezTo>
                    <a:pt x="410830" y="493138"/>
                    <a:pt x="402542" y="484862"/>
                    <a:pt x="392451" y="484862"/>
                  </a:cubicBezTo>
                  <a:lnTo>
                    <a:pt x="168296" y="484862"/>
                  </a:lnTo>
                  <a:cubicBezTo>
                    <a:pt x="158206" y="484862"/>
                    <a:pt x="149557" y="493138"/>
                    <a:pt x="149557" y="503575"/>
                  </a:cubicBezTo>
                  <a:lnTo>
                    <a:pt x="149557" y="745765"/>
                  </a:lnTo>
                  <a:lnTo>
                    <a:pt x="19100" y="745765"/>
                  </a:lnTo>
                  <a:cubicBezTo>
                    <a:pt x="8649" y="745765"/>
                    <a:pt x="0" y="737488"/>
                    <a:pt x="0" y="727052"/>
                  </a:cubicBezTo>
                  <a:lnTo>
                    <a:pt x="0" y="317163"/>
                  </a:lnTo>
                  <a:cubicBezTo>
                    <a:pt x="0" y="306727"/>
                    <a:pt x="8649" y="298450"/>
                    <a:pt x="19100" y="298450"/>
                  </a:cubicBezTo>
                  <a:close/>
                  <a:moveTo>
                    <a:pt x="475328" y="114372"/>
                  </a:moveTo>
                  <a:cubicBezTo>
                    <a:pt x="481452" y="117619"/>
                    <a:pt x="485415" y="123753"/>
                    <a:pt x="485415" y="130969"/>
                  </a:cubicBezTo>
                  <a:lnTo>
                    <a:pt x="485415" y="261577"/>
                  </a:lnTo>
                  <a:lnTo>
                    <a:pt x="392112" y="261577"/>
                  </a:lnTo>
                  <a:lnTo>
                    <a:pt x="392112" y="168131"/>
                  </a:lnTo>
                  <a:cubicBezTo>
                    <a:pt x="392112" y="161997"/>
                    <a:pt x="394994" y="156225"/>
                    <a:pt x="400398" y="152617"/>
                  </a:cubicBezTo>
                  <a:lnTo>
                    <a:pt x="456235" y="115455"/>
                  </a:lnTo>
                  <a:cubicBezTo>
                    <a:pt x="461999" y="111486"/>
                    <a:pt x="469204" y="111125"/>
                    <a:pt x="475328" y="114372"/>
                  </a:cubicBezTo>
                  <a:close/>
                  <a:moveTo>
                    <a:pt x="316938" y="114372"/>
                  </a:moveTo>
                  <a:cubicBezTo>
                    <a:pt x="323062" y="117619"/>
                    <a:pt x="326665" y="123753"/>
                    <a:pt x="326665" y="130969"/>
                  </a:cubicBezTo>
                  <a:lnTo>
                    <a:pt x="326665" y="261577"/>
                  </a:lnTo>
                  <a:lnTo>
                    <a:pt x="233362" y="261577"/>
                  </a:lnTo>
                  <a:lnTo>
                    <a:pt x="233362" y="168131"/>
                  </a:lnTo>
                  <a:cubicBezTo>
                    <a:pt x="233362" y="161997"/>
                    <a:pt x="236604" y="156225"/>
                    <a:pt x="241648" y="152617"/>
                  </a:cubicBezTo>
                  <a:lnTo>
                    <a:pt x="297846" y="115455"/>
                  </a:lnTo>
                  <a:cubicBezTo>
                    <a:pt x="303609" y="111486"/>
                    <a:pt x="310814" y="111125"/>
                    <a:pt x="316938" y="114372"/>
                  </a:cubicBezTo>
                  <a:close/>
                  <a:moveTo>
                    <a:pt x="158188" y="114372"/>
                  </a:moveTo>
                  <a:cubicBezTo>
                    <a:pt x="163952" y="117619"/>
                    <a:pt x="167915" y="123753"/>
                    <a:pt x="167915" y="130969"/>
                  </a:cubicBezTo>
                  <a:lnTo>
                    <a:pt x="167915" y="261577"/>
                  </a:lnTo>
                  <a:lnTo>
                    <a:pt x="74612" y="261577"/>
                  </a:lnTo>
                  <a:lnTo>
                    <a:pt x="74612" y="168131"/>
                  </a:lnTo>
                  <a:cubicBezTo>
                    <a:pt x="74612" y="161997"/>
                    <a:pt x="77854" y="156225"/>
                    <a:pt x="82898" y="152617"/>
                  </a:cubicBezTo>
                  <a:lnTo>
                    <a:pt x="138735" y="115455"/>
                  </a:lnTo>
                  <a:cubicBezTo>
                    <a:pt x="144499" y="111486"/>
                    <a:pt x="152064" y="111125"/>
                    <a:pt x="158188" y="114372"/>
                  </a:cubicBezTo>
                  <a:close/>
                  <a:moveTo>
                    <a:pt x="466322" y="0"/>
                  </a:moveTo>
                  <a:cubicBezTo>
                    <a:pt x="476769" y="0"/>
                    <a:pt x="485415" y="8285"/>
                    <a:pt x="485415" y="18732"/>
                  </a:cubicBezTo>
                  <a:cubicBezTo>
                    <a:pt x="485415" y="50794"/>
                    <a:pt x="458757" y="59440"/>
                    <a:pt x="444347" y="64483"/>
                  </a:cubicBezTo>
                  <a:cubicBezTo>
                    <a:pt x="429217" y="69527"/>
                    <a:pt x="429217" y="70607"/>
                    <a:pt x="429217" y="74570"/>
                  </a:cubicBezTo>
                  <a:cubicBezTo>
                    <a:pt x="429217" y="85017"/>
                    <a:pt x="420932" y="93303"/>
                    <a:pt x="410484" y="93303"/>
                  </a:cubicBezTo>
                  <a:cubicBezTo>
                    <a:pt x="400398" y="93303"/>
                    <a:pt x="392112" y="85017"/>
                    <a:pt x="392112" y="74570"/>
                  </a:cubicBezTo>
                  <a:cubicBezTo>
                    <a:pt x="392112" y="42508"/>
                    <a:pt x="418410" y="33863"/>
                    <a:pt x="432459" y="28819"/>
                  </a:cubicBezTo>
                  <a:cubicBezTo>
                    <a:pt x="447950" y="23776"/>
                    <a:pt x="447950" y="22695"/>
                    <a:pt x="447950" y="18732"/>
                  </a:cubicBezTo>
                  <a:cubicBezTo>
                    <a:pt x="447950" y="8285"/>
                    <a:pt x="456235" y="0"/>
                    <a:pt x="466322" y="0"/>
                  </a:cubicBezTo>
                  <a:close/>
                  <a:moveTo>
                    <a:pt x="307932" y="0"/>
                  </a:moveTo>
                  <a:cubicBezTo>
                    <a:pt x="318379" y="0"/>
                    <a:pt x="326665" y="8285"/>
                    <a:pt x="326665" y="18732"/>
                  </a:cubicBezTo>
                  <a:cubicBezTo>
                    <a:pt x="326665" y="50794"/>
                    <a:pt x="300367" y="59440"/>
                    <a:pt x="285958" y="64483"/>
                  </a:cubicBezTo>
                  <a:cubicBezTo>
                    <a:pt x="270827" y="69527"/>
                    <a:pt x="270827" y="70607"/>
                    <a:pt x="270827" y="74570"/>
                  </a:cubicBezTo>
                  <a:cubicBezTo>
                    <a:pt x="270827" y="85017"/>
                    <a:pt x="262542" y="93303"/>
                    <a:pt x="252095" y="93303"/>
                  </a:cubicBezTo>
                  <a:cubicBezTo>
                    <a:pt x="241648" y="93303"/>
                    <a:pt x="233362" y="85017"/>
                    <a:pt x="233362" y="74570"/>
                  </a:cubicBezTo>
                  <a:cubicBezTo>
                    <a:pt x="233362" y="42508"/>
                    <a:pt x="260020" y="33863"/>
                    <a:pt x="274430" y="28819"/>
                  </a:cubicBezTo>
                  <a:cubicBezTo>
                    <a:pt x="289560" y="23776"/>
                    <a:pt x="289560" y="22695"/>
                    <a:pt x="289560" y="18732"/>
                  </a:cubicBezTo>
                  <a:cubicBezTo>
                    <a:pt x="289560" y="8285"/>
                    <a:pt x="297846" y="0"/>
                    <a:pt x="307932" y="0"/>
                  </a:cubicBezTo>
                  <a:close/>
                  <a:moveTo>
                    <a:pt x="149182" y="0"/>
                  </a:moveTo>
                  <a:cubicBezTo>
                    <a:pt x="159629" y="0"/>
                    <a:pt x="167915" y="8285"/>
                    <a:pt x="167915" y="18732"/>
                  </a:cubicBezTo>
                  <a:cubicBezTo>
                    <a:pt x="167915" y="50794"/>
                    <a:pt x="141257" y="59440"/>
                    <a:pt x="127208" y="64483"/>
                  </a:cubicBezTo>
                  <a:cubicBezTo>
                    <a:pt x="112077" y="69527"/>
                    <a:pt x="112077" y="70607"/>
                    <a:pt x="112077" y="74570"/>
                  </a:cubicBezTo>
                  <a:cubicBezTo>
                    <a:pt x="112077" y="85017"/>
                    <a:pt x="103432" y="93303"/>
                    <a:pt x="92984" y="93303"/>
                  </a:cubicBezTo>
                  <a:cubicBezTo>
                    <a:pt x="82898" y="93303"/>
                    <a:pt x="74612" y="85017"/>
                    <a:pt x="74612" y="74570"/>
                  </a:cubicBezTo>
                  <a:cubicBezTo>
                    <a:pt x="74612" y="42508"/>
                    <a:pt x="101270" y="33863"/>
                    <a:pt x="115320" y="28819"/>
                  </a:cubicBezTo>
                  <a:cubicBezTo>
                    <a:pt x="130450" y="23776"/>
                    <a:pt x="130450" y="22695"/>
                    <a:pt x="130450" y="18732"/>
                  </a:cubicBezTo>
                  <a:cubicBezTo>
                    <a:pt x="130450" y="8285"/>
                    <a:pt x="138735" y="0"/>
                    <a:pt x="1491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marL="0" marR="0" lvl="0" indent="0" defTabSz="91421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B3B3B3"/>
                </a:solidFill>
                <a:effectLst/>
                <a:uLnTx/>
                <a:uFillTx/>
                <a:latin typeface="Lato Light" panose="020F0502020204030203" pitchFamily="34" charset="0"/>
              </a:endParaRPr>
            </a:p>
          </p:txBody>
        </p:sp>
        <p:sp>
          <p:nvSpPr>
            <p:cNvPr id="76" name="Subtitle 2">
              <a:extLst>
                <a:ext uri="{FF2B5EF4-FFF2-40B4-BE49-F238E27FC236}">
                  <a16:creationId xmlns:a16="http://schemas.microsoft.com/office/drawing/2014/main" id="{4B9E6E04-A788-4926-864C-CB75FA8E8C3C}"/>
                </a:ext>
              </a:extLst>
            </p:cNvPr>
            <p:cNvSpPr txBox="1">
              <a:spLocks/>
            </p:cNvSpPr>
            <p:nvPr/>
          </p:nvSpPr>
          <p:spPr>
            <a:xfrm>
              <a:off x="8867021" y="5940842"/>
              <a:ext cx="2229439" cy="254109"/>
            </a:xfrm>
            <a:prstGeom prst="rect">
              <a:avLst/>
            </a:prstGeom>
          </p:spPr>
          <p:txBody>
            <a:bodyPr vert="horz" wrap="square" lIns="45720" tIns="22860" rIns="45720" bIns="22860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43818">
                <a:lnSpc>
                  <a:spcPts val="1750"/>
                </a:lnSpc>
              </a:pPr>
              <a:r>
                <a:rPr lang="en-US" sz="1200" dirty="0">
                  <a:solidFill>
                    <a:srgbClr val="990033"/>
                  </a:solidFill>
                  <a:latin typeface="Lato Light" panose="020F0502020204030203" pitchFamily="34" charset="0"/>
                  <a:ea typeface="Lato Light" panose="020F0502020204030203" pitchFamily="34" charset="0"/>
                  <a:cs typeface="Mukta ExtraLight" panose="020B0000000000000000" pitchFamily="34" charset="77"/>
                </a:rPr>
                <a:t>Into the New Realm</a:t>
              </a:r>
            </a:p>
          </p:txBody>
        </p: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AF29CA07-2871-4158-9E3C-1EB09723067E}"/>
              </a:ext>
            </a:extLst>
          </p:cNvPr>
          <p:cNvSpPr txBox="1"/>
          <p:nvPr/>
        </p:nvSpPr>
        <p:spPr>
          <a:xfrm>
            <a:off x="4655417" y="3802070"/>
            <a:ext cx="29370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en-US" sz="3000" b="1" dirty="0">
                <a:solidFill>
                  <a:srgbClr val="990033"/>
                </a:solidFill>
                <a:latin typeface="Poppins" pitchFamily="2" charset="77"/>
                <a:cs typeface="Poppins" pitchFamily="2" charset="77"/>
              </a:rPr>
              <a:t>R  E  T  R  O  F  I  T</a:t>
            </a:r>
          </a:p>
        </p:txBody>
      </p:sp>
      <p:pic>
        <p:nvPicPr>
          <p:cNvPr id="45" name="Picture 4" descr="Related image">
            <a:extLst>
              <a:ext uri="{FF2B5EF4-FFF2-40B4-BE49-F238E27FC236}">
                <a16:creationId xmlns:a16="http://schemas.microsoft.com/office/drawing/2014/main" id="{965A161E-74DA-4814-ACEC-77E4D2684C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98" b="91755"/>
          <a:stretch/>
        </p:blipFill>
        <p:spPr bwMode="auto">
          <a:xfrm>
            <a:off x="-1" y="19145"/>
            <a:ext cx="12192001" cy="48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859A07A-6D9D-470F-9391-9590790AEB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7282" y="57336"/>
            <a:ext cx="1032735" cy="406835"/>
          </a:xfrm>
          <a:prstGeom prst="rect">
            <a:avLst/>
          </a:prstGeom>
        </p:spPr>
      </p:pic>
      <p:sp>
        <p:nvSpPr>
          <p:cNvPr id="47" name="Footer Placeholder 26">
            <a:extLst>
              <a:ext uri="{FF2B5EF4-FFF2-40B4-BE49-F238E27FC236}">
                <a16:creationId xmlns:a16="http://schemas.microsoft.com/office/drawing/2014/main" id="{C1E8875E-9D54-4D93-93E9-5C4CEB7B7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59018" y="6492875"/>
            <a:ext cx="3854044" cy="365125"/>
          </a:xfrm>
        </p:spPr>
        <p:txBody>
          <a:bodyPr/>
          <a:lstStyle/>
          <a:p>
            <a:r>
              <a:rPr lang="en-IN" dirty="0">
                <a:solidFill>
                  <a:prstClr val="black">
                    <a:tint val="75000"/>
                  </a:prstClr>
                </a:solidFill>
              </a:rPr>
              <a:t>© 2020  Centre of Strategic Mindset, All Rights Reserved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4A433ED-6391-468A-8244-6A7BA449B6F3}"/>
              </a:ext>
            </a:extLst>
          </p:cNvPr>
          <p:cNvSpPr txBox="1"/>
          <p:nvPr/>
        </p:nvSpPr>
        <p:spPr>
          <a:xfrm>
            <a:off x="9837259" y="1240536"/>
            <a:ext cx="97347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217"/>
            <a:r>
              <a:rPr lang="en-US" sz="24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I</a:t>
            </a:r>
            <a:r>
              <a:rPr lang="en-US" sz="1600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MAGINE</a:t>
            </a:r>
          </a:p>
        </p:txBody>
      </p:sp>
      <p:sp>
        <p:nvSpPr>
          <p:cNvPr id="57" name="Subtitle 2">
            <a:extLst>
              <a:ext uri="{FF2B5EF4-FFF2-40B4-BE49-F238E27FC236}">
                <a16:creationId xmlns:a16="http://schemas.microsoft.com/office/drawing/2014/main" id="{67037C03-61F4-4BFD-8E99-8BEF83A90296}"/>
              </a:ext>
            </a:extLst>
          </p:cNvPr>
          <p:cNvSpPr txBox="1">
            <a:spLocks/>
          </p:cNvSpPr>
          <p:nvPr/>
        </p:nvSpPr>
        <p:spPr>
          <a:xfrm>
            <a:off x="6259550" y="5932087"/>
            <a:ext cx="2229439" cy="25410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750"/>
              </a:lnSpc>
            </a:pPr>
            <a:r>
              <a:rPr lang="en-US" sz="1200" dirty="0">
                <a:solidFill>
                  <a:srgbClr val="990033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The Future</a:t>
            </a:r>
          </a:p>
        </p:txBody>
      </p:sp>
      <p:sp>
        <p:nvSpPr>
          <p:cNvPr id="58" name="Freeform 96">
            <a:extLst>
              <a:ext uri="{FF2B5EF4-FFF2-40B4-BE49-F238E27FC236}">
                <a16:creationId xmlns:a16="http://schemas.microsoft.com/office/drawing/2014/main" id="{1F7561AE-0DCB-4C87-8BDB-F72EFFEEEA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3922" y="4694842"/>
            <a:ext cx="558898" cy="558898"/>
          </a:xfrm>
          <a:custGeom>
            <a:avLst/>
            <a:gdLst>
              <a:gd name="T0" fmla="*/ 392375 w 745765"/>
              <a:gd name="T1" fmla="*/ 485775 h 745765"/>
              <a:gd name="T2" fmla="*/ 373317 w 745765"/>
              <a:gd name="T3" fmla="*/ 560029 h 745765"/>
              <a:gd name="T4" fmla="*/ 354977 w 745765"/>
              <a:gd name="T5" fmla="*/ 485775 h 745765"/>
              <a:gd name="T6" fmla="*/ 448903 w 745765"/>
              <a:gd name="T7" fmla="*/ 373063 h 745765"/>
              <a:gd name="T8" fmla="*/ 300037 w 745765"/>
              <a:gd name="T9" fmla="*/ 373063 h 745765"/>
              <a:gd name="T10" fmla="*/ 373496 w 745765"/>
              <a:gd name="T11" fmla="*/ 187325 h 745765"/>
              <a:gd name="T12" fmla="*/ 501691 w 745765"/>
              <a:gd name="T13" fmla="*/ 509227 h 745765"/>
              <a:gd name="T14" fmla="*/ 485847 w 745765"/>
              <a:gd name="T15" fmla="*/ 374259 h 745765"/>
              <a:gd name="T16" fmla="*/ 261866 w 745765"/>
              <a:gd name="T17" fmla="*/ 374259 h 745765"/>
              <a:gd name="T18" fmla="*/ 245661 w 745765"/>
              <a:gd name="T19" fmla="*/ 509227 h 745765"/>
              <a:gd name="T20" fmla="*/ 373496 w 745765"/>
              <a:gd name="T21" fmla="*/ 187325 h 745765"/>
              <a:gd name="T22" fmla="*/ 149369 w 745765"/>
              <a:gd name="T23" fmla="*/ 372883 h 745765"/>
              <a:gd name="T24" fmla="*/ 596756 w 745765"/>
              <a:gd name="T25" fmla="*/ 372883 h 745765"/>
              <a:gd name="T26" fmla="*/ 317094 w 745765"/>
              <a:gd name="T27" fmla="*/ 0 h 745765"/>
              <a:gd name="T28" fmla="*/ 447747 w 745765"/>
              <a:gd name="T29" fmla="*/ 18716 h 745765"/>
              <a:gd name="T30" fmla="*/ 538088 w 745765"/>
              <a:gd name="T31" fmla="*/ 102219 h 745765"/>
              <a:gd name="T32" fmla="*/ 597476 w 745765"/>
              <a:gd name="T33" fmla="*/ 69466 h 745765"/>
              <a:gd name="T34" fmla="*/ 682058 w 745765"/>
              <a:gd name="T35" fmla="*/ 161966 h 745765"/>
              <a:gd name="T36" fmla="*/ 643546 w 745765"/>
              <a:gd name="T37" fmla="*/ 207677 h 745765"/>
              <a:gd name="T38" fmla="*/ 727409 w 745765"/>
              <a:gd name="T39" fmla="*/ 298018 h 745765"/>
              <a:gd name="T40" fmla="*/ 745765 w 745765"/>
              <a:gd name="T41" fmla="*/ 428671 h 745765"/>
              <a:gd name="T42" fmla="*/ 680979 w 745765"/>
              <a:gd name="T43" fmla="*/ 447387 h 745765"/>
              <a:gd name="T44" fmla="*/ 676300 w 745765"/>
              <a:gd name="T45" fmla="*/ 570482 h 745765"/>
              <a:gd name="T46" fmla="*/ 676300 w 745765"/>
              <a:gd name="T47" fmla="*/ 596756 h 745765"/>
              <a:gd name="T48" fmla="*/ 584159 w 745765"/>
              <a:gd name="T49" fmla="*/ 681339 h 745765"/>
              <a:gd name="T50" fmla="*/ 538088 w 745765"/>
              <a:gd name="T51" fmla="*/ 643546 h 745765"/>
              <a:gd name="T52" fmla="*/ 447747 w 745765"/>
              <a:gd name="T53" fmla="*/ 727049 h 745765"/>
              <a:gd name="T54" fmla="*/ 317094 w 745765"/>
              <a:gd name="T55" fmla="*/ 745765 h 745765"/>
              <a:gd name="T56" fmla="*/ 298738 w 745765"/>
              <a:gd name="T57" fmla="*/ 680619 h 745765"/>
              <a:gd name="T58" fmla="*/ 175284 w 745765"/>
              <a:gd name="T59" fmla="*/ 675940 h 745765"/>
              <a:gd name="T60" fmla="*/ 69826 w 745765"/>
              <a:gd name="T61" fmla="*/ 596756 h 745765"/>
              <a:gd name="T62" fmla="*/ 69826 w 745765"/>
              <a:gd name="T63" fmla="*/ 570482 h 745765"/>
              <a:gd name="T64" fmla="*/ 65147 w 745765"/>
              <a:gd name="T65" fmla="*/ 447387 h 745765"/>
              <a:gd name="T66" fmla="*/ 0 w 745765"/>
              <a:gd name="T67" fmla="*/ 428671 h 745765"/>
              <a:gd name="T68" fmla="*/ 19076 w 745765"/>
              <a:gd name="T69" fmla="*/ 298018 h 745765"/>
              <a:gd name="T70" fmla="*/ 102579 w 745765"/>
              <a:gd name="T71" fmla="*/ 207677 h 745765"/>
              <a:gd name="T72" fmla="*/ 64427 w 745765"/>
              <a:gd name="T73" fmla="*/ 161966 h 745765"/>
              <a:gd name="T74" fmla="*/ 149009 w 745765"/>
              <a:gd name="T75" fmla="*/ 69466 h 745765"/>
              <a:gd name="T76" fmla="*/ 175284 w 745765"/>
              <a:gd name="T77" fmla="*/ 69466 h 745765"/>
              <a:gd name="T78" fmla="*/ 298738 w 745765"/>
              <a:gd name="T79" fmla="*/ 64787 h 745765"/>
              <a:gd name="T80" fmla="*/ 317094 w 745765"/>
              <a:gd name="T81" fmla="*/ 0 h 745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45765" h="745765">
                <a:moveTo>
                  <a:pt x="354977" y="485775"/>
                </a:moveTo>
                <a:lnTo>
                  <a:pt x="392375" y="485775"/>
                </a:lnTo>
                <a:cubicBezTo>
                  <a:pt x="425099" y="485775"/>
                  <a:pt x="454226" y="503711"/>
                  <a:pt x="471128" y="531691"/>
                </a:cubicBezTo>
                <a:cubicBezTo>
                  <a:pt x="442360" y="549268"/>
                  <a:pt x="409277" y="560029"/>
                  <a:pt x="373317" y="560029"/>
                </a:cubicBezTo>
                <a:cubicBezTo>
                  <a:pt x="337716" y="560029"/>
                  <a:pt x="304274" y="549268"/>
                  <a:pt x="276225" y="531691"/>
                </a:cubicBezTo>
                <a:cubicBezTo>
                  <a:pt x="292767" y="503711"/>
                  <a:pt x="322254" y="485775"/>
                  <a:pt x="354977" y="485775"/>
                </a:cubicBezTo>
                <a:close/>
                <a:moveTo>
                  <a:pt x="374110" y="298450"/>
                </a:moveTo>
                <a:cubicBezTo>
                  <a:pt x="415462" y="298450"/>
                  <a:pt x="448903" y="331810"/>
                  <a:pt x="448903" y="373063"/>
                </a:cubicBezTo>
                <a:cubicBezTo>
                  <a:pt x="448903" y="413956"/>
                  <a:pt x="415462" y="447316"/>
                  <a:pt x="374110" y="447316"/>
                </a:cubicBezTo>
                <a:cubicBezTo>
                  <a:pt x="333478" y="447316"/>
                  <a:pt x="300037" y="413956"/>
                  <a:pt x="300037" y="373063"/>
                </a:cubicBezTo>
                <a:cubicBezTo>
                  <a:pt x="300037" y="331810"/>
                  <a:pt x="333478" y="298450"/>
                  <a:pt x="374110" y="298450"/>
                </a:cubicBezTo>
                <a:close/>
                <a:moveTo>
                  <a:pt x="373496" y="187325"/>
                </a:moveTo>
                <a:cubicBezTo>
                  <a:pt x="476484" y="187325"/>
                  <a:pt x="560027" y="271048"/>
                  <a:pt x="560027" y="374259"/>
                </a:cubicBezTo>
                <a:cubicBezTo>
                  <a:pt x="560027" y="427308"/>
                  <a:pt x="537701" y="475305"/>
                  <a:pt x="501691" y="509227"/>
                </a:cubicBezTo>
                <a:cubicBezTo>
                  <a:pt x="487647" y="487575"/>
                  <a:pt x="467842" y="470613"/>
                  <a:pt x="444796" y="460148"/>
                </a:cubicBezTo>
                <a:cubicBezTo>
                  <a:pt x="469282" y="439578"/>
                  <a:pt x="485847" y="408903"/>
                  <a:pt x="485847" y="374259"/>
                </a:cubicBezTo>
                <a:cubicBezTo>
                  <a:pt x="485847" y="312549"/>
                  <a:pt x="435433" y="262027"/>
                  <a:pt x="373496" y="262027"/>
                </a:cubicBezTo>
                <a:cubicBezTo>
                  <a:pt x="311919" y="262027"/>
                  <a:pt x="261866" y="312549"/>
                  <a:pt x="261866" y="374259"/>
                </a:cubicBezTo>
                <a:cubicBezTo>
                  <a:pt x="261866" y="408903"/>
                  <a:pt x="278070" y="439578"/>
                  <a:pt x="302917" y="460148"/>
                </a:cubicBezTo>
                <a:cubicBezTo>
                  <a:pt x="279510" y="470613"/>
                  <a:pt x="259705" y="487575"/>
                  <a:pt x="245661" y="509227"/>
                </a:cubicBezTo>
                <a:cubicBezTo>
                  <a:pt x="209651" y="475305"/>
                  <a:pt x="187325" y="427308"/>
                  <a:pt x="187325" y="374259"/>
                </a:cubicBezTo>
                <a:cubicBezTo>
                  <a:pt x="187325" y="271048"/>
                  <a:pt x="270868" y="187325"/>
                  <a:pt x="373496" y="187325"/>
                </a:cubicBezTo>
                <a:close/>
                <a:moveTo>
                  <a:pt x="372883" y="149009"/>
                </a:moveTo>
                <a:cubicBezTo>
                  <a:pt x="249788" y="149009"/>
                  <a:pt x="149369" y="249428"/>
                  <a:pt x="149369" y="372883"/>
                </a:cubicBezTo>
                <a:cubicBezTo>
                  <a:pt x="149369" y="495977"/>
                  <a:pt x="249788" y="596396"/>
                  <a:pt x="372883" y="596396"/>
                </a:cubicBezTo>
                <a:cubicBezTo>
                  <a:pt x="496337" y="596396"/>
                  <a:pt x="596756" y="495977"/>
                  <a:pt x="596756" y="372883"/>
                </a:cubicBezTo>
                <a:cubicBezTo>
                  <a:pt x="596756" y="249428"/>
                  <a:pt x="496337" y="149009"/>
                  <a:pt x="372883" y="149009"/>
                </a:cubicBezTo>
                <a:close/>
                <a:moveTo>
                  <a:pt x="317094" y="0"/>
                </a:moveTo>
                <a:lnTo>
                  <a:pt x="429031" y="0"/>
                </a:lnTo>
                <a:cubicBezTo>
                  <a:pt x="439469" y="0"/>
                  <a:pt x="447747" y="8278"/>
                  <a:pt x="447747" y="18716"/>
                </a:cubicBezTo>
                <a:lnTo>
                  <a:pt x="447747" y="64787"/>
                </a:lnTo>
                <a:cubicBezTo>
                  <a:pt x="479780" y="72345"/>
                  <a:pt x="510374" y="85302"/>
                  <a:pt x="538088" y="102219"/>
                </a:cubicBezTo>
                <a:lnTo>
                  <a:pt x="570842" y="69466"/>
                </a:lnTo>
                <a:cubicBezTo>
                  <a:pt x="577680" y="62627"/>
                  <a:pt x="590278" y="62627"/>
                  <a:pt x="597476" y="69466"/>
                </a:cubicBezTo>
                <a:lnTo>
                  <a:pt x="676300" y="148649"/>
                </a:lnTo>
                <a:cubicBezTo>
                  <a:pt x="679899" y="152248"/>
                  <a:pt x="682058" y="156927"/>
                  <a:pt x="682058" y="161966"/>
                </a:cubicBezTo>
                <a:cubicBezTo>
                  <a:pt x="682058" y="166645"/>
                  <a:pt x="679899" y="171684"/>
                  <a:pt x="676300" y="174924"/>
                </a:cubicBezTo>
                <a:lnTo>
                  <a:pt x="643546" y="207677"/>
                </a:lnTo>
                <a:cubicBezTo>
                  <a:pt x="660823" y="235751"/>
                  <a:pt x="673420" y="265985"/>
                  <a:pt x="680979" y="298018"/>
                </a:cubicBezTo>
                <a:lnTo>
                  <a:pt x="727409" y="298018"/>
                </a:lnTo>
                <a:cubicBezTo>
                  <a:pt x="737847" y="298018"/>
                  <a:pt x="745765" y="306296"/>
                  <a:pt x="745765" y="316734"/>
                </a:cubicBezTo>
                <a:lnTo>
                  <a:pt x="745765" y="428671"/>
                </a:lnTo>
                <a:cubicBezTo>
                  <a:pt x="745765" y="439109"/>
                  <a:pt x="737847" y="447387"/>
                  <a:pt x="727409" y="447387"/>
                </a:cubicBezTo>
                <a:lnTo>
                  <a:pt x="680979" y="447387"/>
                </a:lnTo>
                <a:cubicBezTo>
                  <a:pt x="673420" y="479420"/>
                  <a:pt x="660823" y="509654"/>
                  <a:pt x="643546" y="538088"/>
                </a:cubicBezTo>
                <a:lnTo>
                  <a:pt x="676300" y="570482"/>
                </a:lnTo>
                <a:cubicBezTo>
                  <a:pt x="679899" y="574081"/>
                  <a:pt x="682058" y="578760"/>
                  <a:pt x="682058" y="583439"/>
                </a:cubicBezTo>
                <a:cubicBezTo>
                  <a:pt x="682058" y="588838"/>
                  <a:pt x="679899" y="593157"/>
                  <a:pt x="676300" y="596756"/>
                </a:cubicBezTo>
                <a:lnTo>
                  <a:pt x="597476" y="675940"/>
                </a:lnTo>
                <a:cubicBezTo>
                  <a:pt x="593877" y="679539"/>
                  <a:pt x="589198" y="681339"/>
                  <a:pt x="584159" y="681339"/>
                </a:cubicBezTo>
                <a:cubicBezTo>
                  <a:pt x="579120" y="681339"/>
                  <a:pt x="574441" y="679539"/>
                  <a:pt x="570842" y="675940"/>
                </a:cubicBezTo>
                <a:lnTo>
                  <a:pt x="538088" y="643546"/>
                </a:lnTo>
                <a:cubicBezTo>
                  <a:pt x="510374" y="660463"/>
                  <a:pt x="479780" y="673060"/>
                  <a:pt x="447747" y="680619"/>
                </a:cubicBezTo>
                <a:lnTo>
                  <a:pt x="447747" y="727049"/>
                </a:lnTo>
                <a:cubicBezTo>
                  <a:pt x="447747" y="737487"/>
                  <a:pt x="439469" y="745765"/>
                  <a:pt x="429031" y="745765"/>
                </a:cubicBezTo>
                <a:lnTo>
                  <a:pt x="317094" y="745765"/>
                </a:lnTo>
                <a:cubicBezTo>
                  <a:pt x="307016" y="745765"/>
                  <a:pt x="298738" y="737487"/>
                  <a:pt x="298738" y="727049"/>
                </a:cubicBezTo>
                <a:lnTo>
                  <a:pt x="298738" y="680619"/>
                </a:lnTo>
                <a:cubicBezTo>
                  <a:pt x="266705" y="673060"/>
                  <a:pt x="236111" y="660463"/>
                  <a:pt x="208037" y="643546"/>
                </a:cubicBezTo>
                <a:lnTo>
                  <a:pt x="175284" y="675940"/>
                </a:lnTo>
                <a:cubicBezTo>
                  <a:pt x="168445" y="683138"/>
                  <a:pt x="155848" y="683138"/>
                  <a:pt x="149009" y="675940"/>
                </a:cubicBezTo>
                <a:lnTo>
                  <a:pt x="69826" y="596756"/>
                </a:lnTo>
                <a:cubicBezTo>
                  <a:pt x="66586" y="593157"/>
                  <a:pt x="64427" y="588838"/>
                  <a:pt x="64427" y="583439"/>
                </a:cubicBezTo>
                <a:cubicBezTo>
                  <a:pt x="64427" y="578760"/>
                  <a:pt x="66586" y="574081"/>
                  <a:pt x="69826" y="570482"/>
                </a:cubicBezTo>
                <a:lnTo>
                  <a:pt x="102579" y="538088"/>
                </a:lnTo>
                <a:cubicBezTo>
                  <a:pt x="85662" y="509654"/>
                  <a:pt x="72705" y="479420"/>
                  <a:pt x="65147" y="447387"/>
                </a:cubicBezTo>
                <a:lnTo>
                  <a:pt x="19076" y="447387"/>
                </a:lnTo>
                <a:cubicBezTo>
                  <a:pt x="8638" y="447387"/>
                  <a:pt x="0" y="439109"/>
                  <a:pt x="0" y="428671"/>
                </a:cubicBezTo>
                <a:lnTo>
                  <a:pt x="0" y="316734"/>
                </a:lnTo>
                <a:cubicBezTo>
                  <a:pt x="0" y="306296"/>
                  <a:pt x="8638" y="298018"/>
                  <a:pt x="19076" y="298018"/>
                </a:cubicBezTo>
                <a:lnTo>
                  <a:pt x="65147" y="298018"/>
                </a:lnTo>
                <a:cubicBezTo>
                  <a:pt x="72705" y="265985"/>
                  <a:pt x="85662" y="235751"/>
                  <a:pt x="102579" y="207677"/>
                </a:cubicBezTo>
                <a:lnTo>
                  <a:pt x="69826" y="174924"/>
                </a:lnTo>
                <a:cubicBezTo>
                  <a:pt x="66586" y="171684"/>
                  <a:pt x="64427" y="166645"/>
                  <a:pt x="64427" y="161966"/>
                </a:cubicBezTo>
                <a:cubicBezTo>
                  <a:pt x="64427" y="156927"/>
                  <a:pt x="66586" y="152248"/>
                  <a:pt x="69826" y="148649"/>
                </a:cubicBezTo>
                <a:lnTo>
                  <a:pt x="149009" y="69466"/>
                </a:lnTo>
                <a:cubicBezTo>
                  <a:pt x="152608" y="66226"/>
                  <a:pt x="157287" y="64067"/>
                  <a:pt x="162326" y="64067"/>
                </a:cubicBezTo>
                <a:cubicBezTo>
                  <a:pt x="167005" y="64067"/>
                  <a:pt x="171684" y="66226"/>
                  <a:pt x="175284" y="69466"/>
                </a:cubicBezTo>
                <a:lnTo>
                  <a:pt x="208037" y="102219"/>
                </a:lnTo>
                <a:cubicBezTo>
                  <a:pt x="236111" y="85302"/>
                  <a:pt x="266705" y="72345"/>
                  <a:pt x="298738" y="64787"/>
                </a:cubicBezTo>
                <a:lnTo>
                  <a:pt x="298738" y="18716"/>
                </a:lnTo>
                <a:cubicBezTo>
                  <a:pt x="298738" y="8278"/>
                  <a:pt x="307016" y="0"/>
                  <a:pt x="31709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17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35">
            <a:extLst>
              <a:ext uri="{FF2B5EF4-FFF2-40B4-BE49-F238E27FC236}">
                <a16:creationId xmlns:a16="http://schemas.microsoft.com/office/drawing/2014/main" id="{53554D67-AEE4-49F0-BDD5-6FD0422FFC65}"/>
              </a:ext>
            </a:extLst>
          </p:cNvPr>
          <p:cNvSpPr/>
          <p:nvPr/>
        </p:nvSpPr>
        <p:spPr>
          <a:xfrm>
            <a:off x="1613063" y="1996084"/>
            <a:ext cx="1070583" cy="1068780"/>
          </a:xfrm>
          <a:prstGeom prst="ellipse">
            <a:avLst/>
          </a:prstGeom>
          <a:solidFill>
            <a:srgbClr val="1073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E8BB09A3-2180-4F02-9F31-D47E2088E38B}"/>
              </a:ext>
            </a:extLst>
          </p:cNvPr>
          <p:cNvSpPr/>
          <p:nvPr/>
        </p:nvSpPr>
        <p:spPr>
          <a:xfrm>
            <a:off x="4245428" y="1996084"/>
            <a:ext cx="1068780" cy="1068780"/>
          </a:xfrm>
          <a:prstGeom prst="ellipse">
            <a:avLst/>
          </a:prstGeom>
          <a:solidFill>
            <a:srgbClr val="2DADE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6182EC7-7748-4980-944D-8B45BC2CF049}"/>
              </a:ext>
            </a:extLst>
          </p:cNvPr>
          <p:cNvSpPr/>
          <p:nvPr/>
        </p:nvSpPr>
        <p:spPr>
          <a:xfrm>
            <a:off x="6877792" y="1996084"/>
            <a:ext cx="1068780" cy="1068780"/>
          </a:xfrm>
          <a:prstGeom prst="ellipse">
            <a:avLst/>
          </a:prstGeom>
          <a:solidFill>
            <a:srgbClr val="6ACEE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1B16B52-11AE-4D53-8A1D-77FA5C5C0BDA}"/>
              </a:ext>
            </a:extLst>
          </p:cNvPr>
          <p:cNvSpPr/>
          <p:nvPr/>
        </p:nvSpPr>
        <p:spPr>
          <a:xfrm>
            <a:off x="9510156" y="1996084"/>
            <a:ext cx="1068780" cy="1068780"/>
          </a:xfrm>
          <a:prstGeom prst="ellipse">
            <a:avLst/>
          </a:prstGeom>
          <a:solidFill>
            <a:srgbClr val="61DD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F2172FE-2647-4E20-AA62-BF543AE30CBB}"/>
              </a:ext>
            </a:extLst>
          </p:cNvPr>
          <p:cNvSpPr txBox="1"/>
          <p:nvPr/>
        </p:nvSpPr>
        <p:spPr>
          <a:xfrm>
            <a:off x="1594677" y="3084707"/>
            <a:ext cx="110742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217"/>
            <a:r>
              <a:rPr lang="en-US" sz="32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R</a:t>
            </a:r>
            <a:r>
              <a:rPr lang="en-US" sz="2000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ETOOL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1FB53FD-3481-4CD6-BBDD-80DF3E4AA943}"/>
              </a:ext>
            </a:extLst>
          </p:cNvPr>
          <p:cNvSpPr txBox="1"/>
          <p:nvPr/>
        </p:nvSpPr>
        <p:spPr>
          <a:xfrm>
            <a:off x="4029712" y="3084707"/>
            <a:ext cx="1500219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217"/>
            <a:r>
              <a:rPr lang="en-US" sz="32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E</a:t>
            </a:r>
            <a:r>
              <a:rPr lang="en-US" sz="2000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MPATHIZE</a:t>
            </a:r>
            <a:r>
              <a:rPr lang="en-US" sz="20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05C49F8-C8EB-48AD-BB36-EEE4FB640D5C}"/>
              </a:ext>
            </a:extLst>
          </p:cNvPr>
          <p:cNvSpPr txBox="1"/>
          <p:nvPr/>
        </p:nvSpPr>
        <p:spPr>
          <a:xfrm>
            <a:off x="6834943" y="3084707"/>
            <a:ext cx="115448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217"/>
            <a:r>
              <a:rPr lang="en-US" sz="32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T</a:t>
            </a:r>
            <a:r>
              <a:rPr lang="en-US" sz="2000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AMPER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2DF26C9-F628-40EB-BCFA-7C229AC08092}"/>
              </a:ext>
            </a:extLst>
          </p:cNvPr>
          <p:cNvSpPr txBox="1"/>
          <p:nvPr/>
        </p:nvSpPr>
        <p:spPr>
          <a:xfrm>
            <a:off x="9369520" y="3080171"/>
            <a:ext cx="1350050" cy="58477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 defTabSz="914217"/>
            <a:r>
              <a:rPr lang="en-US" sz="32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R</a:t>
            </a:r>
            <a:r>
              <a:rPr lang="en-US" sz="2000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EFRAME</a:t>
            </a:r>
            <a:r>
              <a:rPr lang="en-US" sz="20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 </a:t>
            </a:r>
          </a:p>
        </p:txBody>
      </p:sp>
      <p:sp>
        <p:nvSpPr>
          <p:cNvPr id="44" name="Subtitle 2">
            <a:extLst>
              <a:ext uri="{FF2B5EF4-FFF2-40B4-BE49-F238E27FC236}">
                <a16:creationId xmlns:a16="http://schemas.microsoft.com/office/drawing/2014/main" id="{3675EDA8-4799-45A0-AFF4-3A93BA1BB4F4}"/>
              </a:ext>
            </a:extLst>
          </p:cNvPr>
          <p:cNvSpPr txBox="1">
            <a:spLocks/>
          </p:cNvSpPr>
          <p:nvPr/>
        </p:nvSpPr>
        <p:spPr>
          <a:xfrm>
            <a:off x="1032734" y="3542075"/>
            <a:ext cx="2233200" cy="25410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750"/>
              </a:lnSpc>
            </a:pPr>
            <a:r>
              <a:rPr lang="en-US" sz="1200" dirty="0">
                <a:solidFill>
                  <a:srgbClr val="990033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Your Mindset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77A55C0A-0907-41DF-9754-9413208010CA}"/>
              </a:ext>
            </a:extLst>
          </p:cNvPr>
          <p:cNvSpPr/>
          <p:nvPr/>
        </p:nvSpPr>
        <p:spPr>
          <a:xfrm>
            <a:off x="1613064" y="4440406"/>
            <a:ext cx="1068780" cy="1068780"/>
          </a:xfrm>
          <a:prstGeom prst="ellipse">
            <a:avLst/>
          </a:prstGeom>
          <a:solidFill>
            <a:srgbClr val="1073A3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53305D0-392C-4A4E-95F5-E4E4DD119CE5}"/>
              </a:ext>
            </a:extLst>
          </p:cNvPr>
          <p:cNvSpPr/>
          <p:nvPr/>
        </p:nvSpPr>
        <p:spPr>
          <a:xfrm>
            <a:off x="4245428" y="4440406"/>
            <a:ext cx="1068780" cy="1068780"/>
          </a:xfrm>
          <a:prstGeom prst="ellipse">
            <a:avLst/>
          </a:prstGeom>
          <a:solidFill>
            <a:srgbClr val="61DDA8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532B226F-21A6-4475-84A8-4BE854F32467}"/>
              </a:ext>
            </a:extLst>
          </p:cNvPr>
          <p:cNvSpPr/>
          <p:nvPr/>
        </p:nvSpPr>
        <p:spPr>
          <a:xfrm>
            <a:off x="6877792" y="4440406"/>
            <a:ext cx="1068780" cy="1068780"/>
          </a:xfrm>
          <a:prstGeom prst="ellipse">
            <a:avLst/>
          </a:prstGeom>
          <a:solidFill>
            <a:srgbClr val="FF8F1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9C3728C2-726D-47D3-9737-2640B3D07D7D}"/>
              </a:ext>
            </a:extLst>
          </p:cNvPr>
          <p:cNvSpPr/>
          <p:nvPr/>
        </p:nvSpPr>
        <p:spPr>
          <a:xfrm>
            <a:off x="9510156" y="4440406"/>
            <a:ext cx="1068780" cy="1068780"/>
          </a:xfrm>
          <a:prstGeom prst="ellipse">
            <a:avLst/>
          </a:prstGeom>
          <a:solidFill>
            <a:srgbClr val="FFD2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9415F1C-0119-4E98-B083-F838C636B848}"/>
              </a:ext>
            </a:extLst>
          </p:cNvPr>
          <p:cNvSpPr txBox="1"/>
          <p:nvPr/>
        </p:nvSpPr>
        <p:spPr>
          <a:xfrm>
            <a:off x="1391801" y="5590583"/>
            <a:ext cx="1511311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217"/>
            <a:r>
              <a:rPr lang="en-US" sz="24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O</a:t>
            </a:r>
            <a:r>
              <a:rPr lang="en-US" sz="1600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RCHESTRATE</a:t>
            </a:r>
            <a:r>
              <a:rPr lang="en-US" sz="16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 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7A48212-B77A-4F42-9E7A-BDC1DE8072E1}"/>
              </a:ext>
            </a:extLst>
          </p:cNvPr>
          <p:cNvSpPr txBox="1"/>
          <p:nvPr/>
        </p:nvSpPr>
        <p:spPr>
          <a:xfrm>
            <a:off x="4328576" y="5590583"/>
            <a:ext cx="902491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217"/>
            <a:r>
              <a:rPr lang="en-US" sz="24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F</a:t>
            </a:r>
            <a:r>
              <a:rPr lang="en-US" sz="1600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ORGET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6A62451-3331-4278-A143-5D67EF93EC9A}"/>
              </a:ext>
            </a:extLst>
          </p:cNvPr>
          <p:cNvSpPr txBox="1"/>
          <p:nvPr/>
        </p:nvSpPr>
        <p:spPr>
          <a:xfrm>
            <a:off x="6925448" y="5590583"/>
            <a:ext cx="97347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217"/>
            <a:r>
              <a:rPr lang="en-US" sz="24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I</a:t>
            </a:r>
            <a:r>
              <a:rPr lang="en-US" sz="1600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MAGINE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AB169D0-79CB-4DE0-A709-AC7CB7736389}"/>
              </a:ext>
            </a:extLst>
          </p:cNvPr>
          <p:cNvSpPr txBox="1"/>
          <p:nvPr/>
        </p:nvSpPr>
        <p:spPr>
          <a:xfrm>
            <a:off x="9411203" y="5524732"/>
            <a:ext cx="1266693" cy="46166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 defTabSz="914217"/>
            <a:r>
              <a:rPr lang="en-US" sz="24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T</a:t>
            </a:r>
            <a:r>
              <a:rPr lang="en-US" sz="1600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RANSITION</a:t>
            </a:r>
          </a:p>
        </p:txBody>
      </p:sp>
      <p:sp>
        <p:nvSpPr>
          <p:cNvPr id="60" name="Freeform 109">
            <a:extLst>
              <a:ext uri="{FF2B5EF4-FFF2-40B4-BE49-F238E27FC236}">
                <a16:creationId xmlns:a16="http://schemas.microsoft.com/office/drawing/2014/main" id="{0D7C4F64-9E1D-48DA-A5B7-596E67F411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5097" y="2275904"/>
            <a:ext cx="558898" cy="503008"/>
          </a:xfrm>
          <a:custGeom>
            <a:avLst/>
            <a:gdLst>
              <a:gd name="T0" fmla="*/ 0 w 745765"/>
              <a:gd name="T1" fmla="*/ 298610 h 671152"/>
              <a:gd name="T2" fmla="*/ 261072 w 745765"/>
              <a:gd name="T3" fmla="*/ 298610 h 671152"/>
              <a:gd name="T4" fmla="*/ 261072 w 745765"/>
              <a:gd name="T5" fmla="*/ 354402 h 671152"/>
              <a:gd name="T6" fmla="*/ 279797 w 745765"/>
              <a:gd name="T7" fmla="*/ 373119 h 671152"/>
              <a:gd name="T8" fmla="*/ 466328 w 745765"/>
              <a:gd name="T9" fmla="*/ 373119 h 671152"/>
              <a:gd name="T10" fmla="*/ 484693 w 745765"/>
              <a:gd name="T11" fmla="*/ 354402 h 671152"/>
              <a:gd name="T12" fmla="*/ 484693 w 745765"/>
              <a:gd name="T13" fmla="*/ 298610 h 671152"/>
              <a:gd name="T14" fmla="*/ 746125 w 745765"/>
              <a:gd name="T15" fmla="*/ 298610 h 671152"/>
              <a:gd name="T16" fmla="*/ 746125 w 745765"/>
              <a:gd name="T17" fmla="*/ 652795 h 671152"/>
              <a:gd name="T18" fmla="*/ 727400 w 745765"/>
              <a:gd name="T19" fmla="*/ 671512 h 671152"/>
              <a:gd name="T20" fmla="*/ 18365 w 745765"/>
              <a:gd name="T21" fmla="*/ 671512 h 671152"/>
              <a:gd name="T22" fmla="*/ 0 w 745765"/>
              <a:gd name="T23" fmla="*/ 652795 h 671152"/>
              <a:gd name="T24" fmla="*/ 373063 w 745765"/>
              <a:gd name="T25" fmla="*/ 223697 h 671152"/>
              <a:gd name="T26" fmla="*/ 354356 w 745765"/>
              <a:gd name="T27" fmla="*/ 242837 h 671152"/>
              <a:gd name="T28" fmla="*/ 354356 w 745765"/>
              <a:gd name="T29" fmla="*/ 280033 h 671152"/>
              <a:gd name="T30" fmla="*/ 373063 w 745765"/>
              <a:gd name="T31" fmla="*/ 298812 h 671152"/>
              <a:gd name="T32" fmla="*/ 391770 w 745765"/>
              <a:gd name="T33" fmla="*/ 280033 h 671152"/>
              <a:gd name="T34" fmla="*/ 391770 w 745765"/>
              <a:gd name="T35" fmla="*/ 242837 h 671152"/>
              <a:gd name="T36" fmla="*/ 373063 w 745765"/>
              <a:gd name="T37" fmla="*/ 223697 h 671152"/>
              <a:gd name="T38" fmla="*/ 298594 w 745765"/>
              <a:gd name="T39" fmla="*/ 149305 h 671152"/>
              <a:gd name="T40" fmla="*/ 447532 w 745765"/>
              <a:gd name="T41" fmla="*/ 149305 h 671152"/>
              <a:gd name="T42" fmla="*/ 447532 w 745765"/>
              <a:gd name="T43" fmla="*/ 336369 h 671152"/>
              <a:gd name="T44" fmla="*/ 298594 w 745765"/>
              <a:gd name="T45" fmla="*/ 336369 h 671152"/>
              <a:gd name="T46" fmla="*/ 279797 w 745765"/>
              <a:gd name="T47" fmla="*/ 0 h 671152"/>
              <a:gd name="T48" fmla="*/ 466328 w 745765"/>
              <a:gd name="T49" fmla="*/ 0 h 671152"/>
              <a:gd name="T50" fmla="*/ 559594 w 745765"/>
              <a:gd name="T51" fmla="*/ 93496 h 671152"/>
              <a:gd name="T52" fmla="*/ 559594 w 745765"/>
              <a:gd name="T53" fmla="*/ 149810 h 671152"/>
              <a:gd name="T54" fmla="*/ 727400 w 745765"/>
              <a:gd name="T55" fmla="*/ 149810 h 671152"/>
              <a:gd name="T56" fmla="*/ 746125 w 745765"/>
              <a:gd name="T57" fmla="*/ 168220 h 671152"/>
              <a:gd name="T58" fmla="*/ 746125 w 745765"/>
              <a:gd name="T59" fmla="*/ 261716 h 671152"/>
              <a:gd name="T60" fmla="*/ 484693 w 745765"/>
              <a:gd name="T61" fmla="*/ 261716 h 671152"/>
              <a:gd name="T62" fmla="*/ 484693 w 745765"/>
              <a:gd name="T63" fmla="*/ 186991 h 671152"/>
              <a:gd name="T64" fmla="*/ 484693 w 745765"/>
              <a:gd name="T65" fmla="*/ 149810 h 671152"/>
              <a:gd name="T66" fmla="*/ 522144 w 745765"/>
              <a:gd name="T67" fmla="*/ 149810 h 671152"/>
              <a:gd name="T68" fmla="*/ 522144 w 745765"/>
              <a:gd name="T69" fmla="*/ 93496 h 671152"/>
              <a:gd name="T70" fmla="*/ 466328 w 745765"/>
              <a:gd name="T71" fmla="*/ 37182 h 671152"/>
              <a:gd name="T72" fmla="*/ 279797 w 745765"/>
              <a:gd name="T73" fmla="*/ 37182 h 671152"/>
              <a:gd name="T74" fmla="*/ 223622 w 745765"/>
              <a:gd name="T75" fmla="*/ 93496 h 671152"/>
              <a:gd name="T76" fmla="*/ 223622 w 745765"/>
              <a:gd name="T77" fmla="*/ 149810 h 671152"/>
              <a:gd name="T78" fmla="*/ 261072 w 745765"/>
              <a:gd name="T79" fmla="*/ 149810 h 671152"/>
              <a:gd name="T80" fmla="*/ 261072 w 745765"/>
              <a:gd name="T81" fmla="*/ 186991 h 671152"/>
              <a:gd name="T82" fmla="*/ 261072 w 745765"/>
              <a:gd name="T83" fmla="*/ 261716 h 671152"/>
              <a:gd name="T84" fmla="*/ 0 w 745765"/>
              <a:gd name="T85" fmla="*/ 261716 h 671152"/>
              <a:gd name="T86" fmla="*/ 0 w 745765"/>
              <a:gd name="T87" fmla="*/ 168220 h 671152"/>
              <a:gd name="T88" fmla="*/ 18365 w 745765"/>
              <a:gd name="T89" fmla="*/ 149810 h 671152"/>
              <a:gd name="T90" fmla="*/ 186531 w 745765"/>
              <a:gd name="T91" fmla="*/ 149810 h 671152"/>
              <a:gd name="T92" fmla="*/ 186531 w 745765"/>
              <a:gd name="T93" fmla="*/ 93496 h 671152"/>
              <a:gd name="T94" fmla="*/ 279797 w 745765"/>
              <a:gd name="T95" fmla="*/ 0 h 67115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45765" h="671152">
                <a:moveTo>
                  <a:pt x="0" y="298450"/>
                </a:moveTo>
                <a:lnTo>
                  <a:pt x="260946" y="298450"/>
                </a:lnTo>
                <a:lnTo>
                  <a:pt x="260946" y="354212"/>
                </a:lnTo>
                <a:cubicBezTo>
                  <a:pt x="260946" y="364285"/>
                  <a:pt x="269224" y="372919"/>
                  <a:pt x="279662" y="372919"/>
                </a:cubicBezTo>
                <a:lnTo>
                  <a:pt x="466103" y="372919"/>
                </a:lnTo>
                <a:cubicBezTo>
                  <a:pt x="476181" y="372919"/>
                  <a:pt x="484459" y="364285"/>
                  <a:pt x="484459" y="354212"/>
                </a:cubicBezTo>
                <a:lnTo>
                  <a:pt x="484459" y="298450"/>
                </a:lnTo>
                <a:lnTo>
                  <a:pt x="745765" y="298450"/>
                </a:lnTo>
                <a:lnTo>
                  <a:pt x="745765" y="652445"/>
                </a:lnTo>
                <a:cubicBezTo>
                  <a:pt x="745765" y="662878"/>
                  <a:pt x="737487" y="671152"/>
                  <a:pt x="727049" y="671152"/>
                </a:cubicBezTo>
                <a:lnTo>
                  <a:pt x="18356" y="671152"/>
                </a:lnTo>
                <a:cubicBezTo>
                  <a:pt x="8278" y="671152"/>
                  <a:pt x="0" y="662878"/>
                  <a:pt x="0" y="652445"/>
                </a:cubicBezTo>
                <a:lnTo>
                  <a:pt x="0" y="298450"/>
                </a:lnTo>
                <a:close/>
                <a:moveTo>
                  <a:pt x="372883" y="223577"/>
                </a:moveTo>
                <a:cubicBezTo>
                  <a:pt x="362455" y="223577"/>
                  <a:pt x="354185" y="232240"/>
                  <a:pt x="354185" y="242707"/>
                </a:cubicBezTo>
                <a:lnTo>
                  <a:pt x="354185" y="279883"/>
                </a:lnTo>
                <a:cubicBezTo>
                  <a:pt x="354185" y="290350"/>
                  <a:pt x="362455" y="298652"/>
                  <a:pt x="372883" y="298652"/>
                </a:cubicBezTo>
                <a:cubicBezTo>
                  <a:pt x="382951" y="298652"/>
                  <a:pt x="391581" y="290350"/>
                  <a:pt x="391581" y="279883"/>
                </a:cubicBezTo>
                <a:lnTo>
                  <a:pt x="391581" y="242707"/>
                </a:lnTo>
                <a:cubicBezTo>
                  <a:pt x="391581" y="232240"/>
                  <a:pt x="382951" y="223577"/>
                  <a:pt x="372883" y="223577"/>
                </a:cubicBezTo>
                <a:close/>
                <a:moveTo>
                  <a:pt x="298450" y="149225"/>
                </a:moveTo>
                <a:lnTo>
                  <a:pt x="447316" y="149225"/>
                </a:lnTo>
                <a:lnTo>
                  <a:pt x="447316" y="336189"/>
                </a:lnTo>
                <a:lnTo>
                  <a:pt x="298450" y="336189"/>
                </a:lnTo>
                <a:lnTo>
                  <a:pt x="298450" y="149225"/>
                </a:lnTo>
                <a:close/>
                <a:moveTo>
                  <a:pt x="279662" y="0"/>
                </a:moveTo>
                <a:lnTo>
                  <a:pt x="466103" y="0"/>
                </a:lnTo>
                <a:cubicBezTo>
                  <a:pt x="517573" y="0"/>
                  <a:pt x="559324" y="41852"/>
                  <a:pt x="559324" y="93446"/>
                </a:cubicBezTo>
                <a:lnTo>
                  <a:pt x="559324" y="149730"/>
                </a:lnTo>
                <a:lnTo>
                  <a:pt x="727049" y="149730"/>
                </a:lnTo>
                <a:cubicBezTo>
                  <a:pt x="737487" y="149730"/>
                  <a:pt x="745765" y="157667"/>
                  <a:pt x="745765" y="168130"/>
                </a:cubicBezTo>
                <a:lnTo>
                  <a:pt x="745765" y="261576"/>
                </a:lnTo>
                <a:lnTo>
                  <a:pt x="484459" y="261576"/>
                </a:lnTo>
                <a:lnTo>
                  <a:pt x="484459" y="186891"/>
                </a:lnTo>
                <a:lnTo>
                  <a:pt x="484459" y="149730"/>
                </a:lnTo>
                <a:lnTo>
                  <a:pt x="521892" y="149730"/>
                </a:lnTo>
                <a:lnTo>
                  <a:pt x="521892" y="93446"/>
                </a:lnTo>
                <a:cubicBezTo>
                  <a:pt x="521892" y="62417"/>
                  <a:pt x="496697" y="37162"/>
                  <a:pt x="466103" y="37162"/>
                </a:cubicBezTo>
                <a:lnTo>
                  <a:pt x="279662" y="37162"/>
                </a:lnTo>
                <a:cubicBezTo>
                  <a:pt x="248708" y="37162"/>
                  <a:pt x="223514" y="62417"/>
                  <a:pt x="223514" y="93446"/>
                </a:cubicBezTo>
                <a:lnTo>
                  <a:pt x="223514" y="149730"/>
                </a:lnTo>
                <a:lnTo>
                  <a:pt x="260946" y="149730"/>
                </a:lnTo>
                <a:lnTo>
                  <a:pt x="260946" y="186891"/>
                </a:lnTo>
                <a:lnTo>
                  <a:pt x="260946" y="261576"/>
                </a:lnTo>
                <a:lnTo>
                  <a:pt x="0" y="261576"/>
                </a:lnTo>
                <a:lnTo>
                  <a:pt x="0" y="168130"/>
                </a:lnTo>
                <a:cubicBezTo>
                  <a:pt x="0" y="157667"/>
                  <a:pt x="8278" y="149730"/>
                  <a:pt x="18356" y="149730"/>
                </a:cubicBezTo>
                <a:lnTo>
                  <a:pt x="186441" y="149730"/>
                </a:lnTo>
                <a:lnTo>
                  <a:pt x="186441" y="93446"/>
                </a:lnTo>
                <a:cubicBezTo>
                  <a:pt x="186441" y="41852"/>
                  <a:pt x="228193" y="0"/>
                  <a:pt x="2796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1" name="Freeform 107">
            <a:extLst>
              <a:ext uri="{FF2B5EF4-FFF2-40B4-BE49-F238E27FC236}">
                <a16:creationId xmlns:a16="http://schemas.microsoft.com/office/drawing/2014/main" id="{2434AEE0-2312-4759-8E25-FF5F2B80EC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8004" y="2273355"/>
            <a:ext cx="559841" cy="503008"/>
          </a:xfrm>
          <a:custGeom>
            <a:avLst/>
            <a:gdLst>
              <a:gd name="T0" fmla="*/ 586882 w 745766"/>
              <a:gd name="T1" fmla="*/ 20715 h 671152"/>
              <a:gd name="T2" fmla="*/ 596947 w 745766"/>
              <a:gd name="T3" fmla="*/ 37291 h 671152"/>
              <a:gd name="T4" fmla="*/ 596947 w 745766"/>
              <a:gd name="T5" fmla="*/ 111524 h 671152"/>
              <a:gd name="T6" fmla="*/ 671716 w 745766"/>
              <a:gd name="T7" fmla="*/ 111524 h 671152"/>
              <a:gd name="T8" fmla="*/ 671716 w 745766"/>
              <a:gd name="T9" fmla="*/ 37291 h 671152"/>
              <a:gd name="T10" fmla="*/ 681781 w 745766"/>
              <a:gd name="T11" fmla="*/ 20715 h 671152"/>
              <a:gd name="T12" fmla="*/ 701552 w 745766"/>
              <a:gd name="T13" fmla="*/ 22516 h 671152"/>
              <a:gd name="T14" fmla="*/ 746125 w 745766"/>
              <a:gd name="T15" fmla="*/ 111524 h 671152"/>
              <a:gd name="T16" fmla="*/ 690408 w 745766"/>
              <a:gd name="T17" fmla="*/ 208459 h 671152"/>
              <a:gd name="T18" fmla="*/ 690408 w 745766"/>
              <a:gd name="T19" fmla="*/ 616017 h 671152"/>
              <a:gd name="T20" fmla="*/ 634332 w 745766"/>
              <a:gd name="T21" fmla="*/ 671512 h 671152"/>
              <a:gd name="T22" fmla="*/ 578615 w 745766"/>
              <a:gd name="T23" fmla="*/ 616017 h 671152"/>
              <a:gd name="T24" fmla="*/ 578615 w 745766"/>
              <a:gd name="T25" fmla="*/ 208459 h 671152"/>
              <a:gd name="T26" fmla="*/ 522538 w 745766"/>
              <a:gd name="T27" fmla="*/ 111524 h 671152"/>
              <a:gd name="T28" fmla="*/ 567472 w 745766"/>
              <a:gd name="T29" fmla="*/ 22516 h 671152"/>
              <a:gd name="T30" fmla="*/ 586882 w 745766"/>
              <a:gd name="T31" fmla="*/ 20715 h 671152"/>
              <a:gd name="T32" fmla="*/ 373483 w 745766"/>
              <a:gd name="T33" fmla="*/ 0 h 671152"/>
              <a:gd name="T34" fmla="*/ 411119 w 745766"/>
              <a:gd name="T35" fmla="*/ 0 h 671152"/>
              <a:gd name="T36" fmla="*/ 429575 w 745766"/>
              <a:gd name="T37" fmla="*/ 15490 h 671152"/>
              <a:gd name="T38" fmla="*/ 448031 w 745766"/>
              <a:gd name="T39" fmla="*/ 127529 h 671152"/>
              <a:gd name="T40" fmla="*/ 444050 w 745766"/>
              <a:gd name="T41" fmla="*/ 142660 h 671152"/>
              <a:gd name="T42" fmla="*/ 429575 w 745766"/>
              <a:gd name="T43" fmla="*/ 149145 h 671152"/>
              <a:gd name="T44" fmla="*/ 411119 w 745766"/>
              <a:gd name="T45" fmla="*/ 149145 h 671152"/>
              <a:gd name="T46" fmla="*/ 411119 w 745766"/>
              <a:gd name="T47" fmla="*/ 335756 h 671152"/>
              <a:gd name="T48" fmla="*/ 429575 w 745766"/>
              <a:gd name="T49" fmla="*/ 335756 h 671152"/>
              <a:gd name="T50" fmla="*/ 448393 w 745766"/>
              <a:gd name="T51" fmla="*/ 354489 h 671152"/>
              <a:gd name="T52" fmla="*/ 448393 w 745766"/>
              <a:gd name="T53" fmla="*/ 616033 h 671152"/>
              <a:gd name="T54" fmla="*/ 392301 w 745766"/>
              <a:gd name="T55" fmla="*/ 671512 h 671152"/>
              <a:gd name="T56" fmla="*/ 335847 w 745766"/>
              <a:gd name="T57" fmla="*/ 616033 h 671152"/>
              <a:gd name="T58" fmla="*/ 335847 w 745766"/>
              <a:gd name="T59" fmla="*/ 354489 h 671152"/>
              <a:gd name="T60" fmla="*/ 354665 w 745766"/>
              <a:gd name="T61" fmla="*/ 335756 h 671152"/>
              <a:gd name="T62" fmla="*/ 373483 w 745766"/>
              <a:gd name="T63" fmla="*/ 335756 h 671152"/>
              <a:gd name="T64" fmla="*/ 373483 w 745766"/>
              <a:gd name="T65" fmla="*/ 149145 h 671152"/>
              <a:gd name="T66" fmla="*/ 354665 w 745766"/>
              <a:gd name="T67" fmla="*/ 149145 h 671152"/>
              <a:gd name="T68" fmla="*/ 340551 w 745766"/>
              <a:gd name="T69" fmla="*/ 142660 h 671152"/>
              <a:gd name="T70" fmla="*/ 336209 w 745766"/>
              <a:gd name="T71" fmla="*/ 127529 h 671152"/>
              <a:gd name="T72" fmla="*/ 355027 w 745766"/>
              <a:gd name="T73" fmla="*/ 15490 h 671152"/>
              <a:gd name="T74" fmla="*/ 373483 w 745766"/>
              <a:gd name="T75" fmla="*/ 0 h 671152"/>
              <a:gd name="T76" fmla="*/ 19105 w 745766"/>
              <a:gd name="T77" fmla="*/ 0 h 671152"/>
              <a:gd name="T78" fmla="*/ 130851 w 745766"/>
              <a:gd name="T79" fmla="*/ 0 h 671152"/>
              <a:gd name="T80" fmla="*/ 261702 w 745766"/>
              <a:gd name="T81" fmla="*/ 93306 h 671152"/>
              <a:gd name="T82" fmla="*/ 242958 w 745766"/>
              <a:gd name="T83" fmla="*/ 111679 h 671152"/>
              <a:gd name="T84" fmla="*/ 168340 w 745766"/>
              <a:gd name="T85" fmla="*/ 111679 h 671152"/>
              <a:gd name="T86" fmla="*/ 168340 w 745766"/>
              <a:gd name="T87" fmla="*/ 634406 h 671152"/>
              <a:gd name="T88" fmla="*/ 130851 w 745766"/>
              <a:gd name="T89" fmla="*/ 671512 h 671152"/>
              <a:gd name="T90" fmla="*/ 93722 w 745766"/>
              <a:gd name="T91" fmla="*/ 634406 h 671152"/>
              <a:gd name="T92" fmla="*/ 93722 w 745766"/>
              <a:gd name="T93" fmla="*/ 111679 h 671152"/>
              <a:gd name="T94" fmla="*/ 19105 w 745766"/>
              <a:gd name="T95" fmla="*/ 111679 h 671152"/>
              <a:gd name="T96" fmla="*/ 0 w 745766"/>
              <a:gd name="T97" fmla="*/ 93306 h 671152"/>
              <a:gd name="T98" fmla="*/ 0 w 745766"/>
              <a:gd name="T99" fmla="*/ 18373 h 671152"/>
              <a:gd name="T100" fmla="*/ 19105 w 745766"/>
              <a:gd name="T101" fmla="*/ 0 h 67115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745766" h="671152">
                <a:moveTo>
                  <a:pt x="586600" y="20704"/>
                </a:moveTo>
                <a:cubicBezTo>
                  <a:pt x="592708" y="23945"/>
                  <a:pt x="596660" y="30428"/>
                  <a:pt x="596660" y="37271"/>
                </a:cubicBezTo>
                <a:lnTo>
                  <a:pt x="596660" y="111464"/>
                </a:lnTo>
                <a:lnTo>
                  <a:pt x="671393" y="111464"/>
                </a:lnTo>
                <a:lnTo>
                  <a:pt x="671393" y="37271"/>
                </a:lnTo>
                <a:cubicBezTo>
                  <a:pt x="671393" y="30428"/>
                  <a:pt x="675345" y="23945"/>
                  <a:pt x="681453" y="20704"/>
                </a:cubicBezTo>
                <a:cubicBezTo>
                  <a:pt x="687920" y="17462"/>
                  <a:pt x="695465" y="18182"/>
                  <a:pt x="701214" y="22504"/>
                </a:cubicBezTo>
                <a:cubicBezTo>
                  <a:pt x="729239" y="43754"/>
                  <a:pt x="745766" y="76528"/>
                  <a:pt x="745766" y="111464"/>
                </a:cubicBezTo>
                <a:cubicBezTo>
                  <a:pt x="745766" y="151802"/>
                  <a:pt x="724209" y="188538"/>
                  <a:pt x="690076" y="208347"/>
                </a:cubicBezTo>
                <a:lnTo>
                  <a:pt x="690076" y="615687"/>
                </a:lnTo>
                <a:cubicBezTo>
                  <a:pt x="690076" y="646301"/>
                  <a:pt x="664926" y="671152"/>
                  <a:pt x="634027" y="671152"/>
                </a:cubicBezTo>
                <a:cubicBezTo>
                  <a:pt x="603128" y="671152"/>
                  <a:pt x="578337" y="646301"/>
                  <a:pt x="578337" y="615687"/>
                </a:cubicBezTo>
                <a:lnTo>
                  <a:pt x="578337" y="208347"/>
                </a:lnTo>
                <a:cubicBezTo>
                  <a:pt x="543845" y="188538"/>
                  <a:pt x="522287" y="151802"/>
                  <a:pt x="522287" y="111464"/>
                </a:cubicBezTo>
                <a:cubicBezTo>
                  <a:pt x="522287" y="76528"/>
                  <a:pt x="538455" y="43754"/>
                  <a:pt x="567199" y="22504"/>
                </a:cubicBezTo>
                <a:cubicBezTo>
                  <a:pt x="572588" y="18182"/>
                  <a:pt x="580133" y="17462"/>
                  <a:pt x="586600" y="20704"/>
                </a:cubicBezTo>
                <a:close/>
                <a:moveTo>
                  <a:pt x="373303" y="0"/>
                </a:moveTo>
                <a:lnTo>
                  <a:pt x="410921" y="0"/>
                </a:lnTo>
                <a:cubicBezTo>
                  <a:pt x="419963" y="0"/>
                  <a:pt x="427921" y="6481"/>
                  <a:pt x="429368" y="15482"/>
                </a:cubicBezTo>
                <a:lnTo>
                  <a:pt x="447815" y="127461"/>
                </a:lnTo>
                <a:cubicBezTo>
                  <a:pt x="448900" y="132502"/>
                  <a:pt x="447453" y="138263"/>
                  <a:pt x="443836" y="142584"/>
                </a:cubicBezTo>
                <a:cubicBezTo>
                  <a:pt x="440219" y="146545"/>
                  <a:pt x="435155" y="149065"/>
                  <a:pt x="429368" y="149065"/>
                </a:cubicBezTo>
                <a:lnTo>
                  <a:pt x="410921" y="149065"/>
                </a:lnTo>
                <a:lnTo>
                  <a:pt x="410921" y="335576"/>
                </a:lnTo>
                <a:lnTo>
                  <a:pt x="429368" y="335576"/>
                </a:lnTo>
                <a:cubicBezTo>
                  <a:pt x="439857" y="335576"/>
                  <a:pt x="448177" y="343857"/>
                  <a:pt x="448177" y="354299"/>
                </a:cubicBezTo>
                <a:lnTo>
                  <a:pt x="448177" y="615703"/>
                </a:lnTo>
                <a:cubicBezTo>
                  <a:pt x="448177" y="646308"/>
                  <a:pt x="423219" y="671152"/>
                  <a:pt x="392112" y="671152"/>
                </a:cubicBezTo>
                <a:cubicBezTo>
                  <a:pt x="361005" y="671152"/>
                  <a:pt x="335685" y="646308"/>
                  <a:pt x="335685" y="615703"/>
                </a:cubicBezTo>
                <a:lnTo>
                  <a:pt x="335685" y="354299"/>
                </a:lnTo>
                <a:cubicBezTo>
                  <a:pt x="335685" y="343857"/>
                  <a:pt x="344004" y="335576"/>
                  <a:pt x="354494" y="335576"/>
                </a:cubicBezTo>
                <a:lnTo>
                  <a:pt x="373303" y="335576"/>
                </a:lnTo>
                <a:lnTo>
                  <a:pt x="373303" y="149065"/>
                </a:lnTo>
                <a:lnTo>
                  <a:pt x="354494" y="149065"/>
                </a:lnTo>
                <a:cubicBezTo>
                  <a:pt x="349068" y="149065"/>
                  <a:pt x="344004" y="146545"/>
                  <a:pt x="340387" y="142584"/>
                </a:cubicBezTo>
                <a:cubicBezTo>
                  <a:pt x="336770" y="138263"/>
                  <a:pt x="334962" y="132502"/>
                  <a:pt x="336047" y="127461"/>
                </a:cubicBezTo>
                <a:lnTo>
                  <a:pt x="354856" y="15482"/>
                </a:lnTo>
                <a:cubicBezTo>
                  <a:pt x="356303" y="6481"/>
                  <a:pt x="363898" y="0"/>
                  <a:pt x="373303" y="0"/>
                </a:cubicBezTo>
                <a:close/>
                <a:moveTo>
                  <a:pt x="19096" y="0"/>
                </a:moveTo>
                <a:lnTo>
                  <a:pt x="130788" y="0"/>
                </a:lnTo>
                <a:cubicBezTo>
                  <a:pt x="224466" y="0"/>
                  <a:pt x="261576" y="37086"/>
                  <a:pt x="261576" y="93256"/>
                </a:cubicBezTo>
                <a:cubicBezTo>
                  <a:pt x="261576" y="103337"/>
                  <a:pt x="253290" y="111619"/>
                  <a:pt x="242841" y="111619"/>
                </a:cubicBezTo>
                <a:lnTo>
                  <a:pt x="168259" y="111619"/>
                </a:lnTo>
                <a:lnTo>
                  <a:pt x="168259" y="634066"/>
                </a:lnTo>
                <a:cubicBezTo>
                  <a:pt x="168259" y="654589"/>
                  <a:pt x="151685" y="671152"/>
                  <a:pt x="130788" y="671152"/>
                </a:cubicBezTo>
                <a:cubicBezTo>
                  <a:pt x="110251" y="671152"/>
                  <a:pt x="93677" y="654589"/>
                  <a:pt x="93677" y="634066"/>
                </a:cubicBezTo>
                <a:lnTo>
                  <a:pt x="93677" y="111619"/>
                </a:lnTo>
                <a:lnTo>
                  <a:pt x="19096" y="111619"/>
                </a:lnTo>
                <a:cubicBezTo>
                  <a:pt x="8647" y="111619"/>
                  <a:pt x="0" y="103337"/>
                  <a:pt x="0" y="93256"/>
                </a:cubicBezTo>
                <a:lnTo>
                  <a:pt x="0" y="18363"/>
                </a:lnTo>
                <a:cubicBezTo>
                  <a:pt x="0" y="8281"/>
                  <a:pt x="8647" y="0"/>
                  <a:pt x="1909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2" name="Freeform 105">
            <a:extLst>
              <a:ext uri="{FF2B5EF4-FFF2-40B4-BE49-F238E27FC236}">
                <a16:creationId xmlns:a16="http://schemas.microsoft.com/office/drawing/2014/main" id="{F7412095-0EDE-4B61-88FF-6F2F66DB7A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5097" y="4695347"/>
            <a:ext cx="558898" cy="558898"/>
          </a:xfrm>
          <a:custGeom>
            <a:avLst/>
            <a:gdLst>
              <a:gd name="T0" fmla="*/ 634296 w 745766"/>
              <a:gd name="T1" fmla="*/ 577670 h 745765"/>
              <a:gd name="T2" fmla="*/ 690031 w 745766"/>
              <a:gd name="T3" fmla="*/ 596427 h 745765"/>
              <a:gd name="T4" fmla="*/ 690031 w 745766"/>
              <a:gd name="T5" fmla="*/ 558913 h 745765"/>
              <a:gd name="T6" fmla="*/ 187325 w 745766"/>
              <a:gd name="T7" fmla="*/ 522288 h 745765"/>
              <a:gd name="T8" fmla="*/ 372704 w 745766"/>
              <a:gd name="T9" fmla="*/ 745765 h 745765"/>
              <a:gd name="T10" fmla="*/ 187325 w 745766"/>
              <a:gd name="T11" fmla="*/ 522288 h 745765"/>
              <a:gd name="T12" fmla="*/ 634296 w 745766"/>
              <a:gd name="T13" fmla="*/ 503001 h 745765"/>
              <a:gd name="T14" fmla="*/ 690031 w 745766"/>
              <a:gd name="T15" fmla="*/ 521759 h 745765"/>
              <a:gd name="T16" fmla="*/ 690031 w 745766"/>
              <a:gd name="T17" fmla="*/ 484244 h 745765"/>
              <a:gd name="T18" fmla="*/ 596900 w 745766"/>
              <a:gd name="T19" fmla="*/ 409575 h 745765"/>
              <a:gd name="T20" fmla="*/ 745766 w 745766"/>
              <a:gd name="T21" fmla="*/ 427972 h 745765"/>
              <a:gd name="T22" fmla="*/ 727427 w 745766"/>
              <a:gd name="T23" fmla="*/ 745765 h 745765"/>
              <a:gd name="T24" fmla="*/ 596900 w 745766"/>
              <a:gd name="T25" fmla="*/ 409575 h 745765"/>
              <a:gd name="T26" fmla="*/ 541648 w 745766"/>
              <a:gd name="T27" fmla="*/ 298450 h 745765"/>
              <a:gd name="T28" fmla="*/ 560027 w 745766"/>
              <a:gd name="T29" fmla="*/ 745765 h 745765"/>
              <a:gd name="T30" fmla="*/ 410830 w 745766"/>
              <a:gd name="T31" fmla="*/ 503575 h 745765"/>
              <a:gd name="T32" fmla="*/ 168296 w 745766"/>
              <a:gd name="T33" fmla="*/ 484862 h 745765"/>
              <a:gd name="T34" fmla="*/ 149557 w 745766"/>
              <a:gd name="T35" fmla="*/ 745765 h 745765"/>
              <a:gd name="T36" fmla="*/ 0 w 745766"/>
              <a:gd name="T37" fmla="*/ 727052 h 745765"/>
              <a:gd name="T38" fmla="*/ 19100 w 745766"/>
              <a:gd name="T39" fmla="*/ 298450 h 745765"/>
              <a:gd name="T40" fmla="*/ 485415 w 745766"/>
              <a:gd name="T41" fmla="*/ 130969 h 745765"/>
              <a:gd name="T42" fmla="*/ 392112 w 745766"/>
              <a:gd name="T43" fmla="*/ 261577 h 745765"/>
              <a:gd name="T44" fmla="*/ 400398 w 745766"/>
              <a:gd name="T45" fmla="*/ 152617 h 745765"/>
              <a:gd name="T46" fmla="*/ 475328 w 745766"/>
              <a:gd name="T47" fmla="*/ 114372 h 745765"/>
              <a:gd name="T48" fmla="*/ 326665 w 745766"/>
              <a:gd name="T49" fmla="*/ 130969 h 745765"/>
              <a:gd name="T50" fmla="*/ 233362 w 745766"/>
              <a:gd name="T51" fmla="*/ 261577 h 745765"/>
              <a:gd name="T52" fmla="*/ 241648 w 745766"/>
              <a:gd name="T53" fmla="*/ 152617 h 745765"/>
              <a:gd name="T54" fmla="*/ 316938 w 745766"/>
              <a:gd name="T55" fmla="*/ 114372 h 745765"/>
              <a:gd name="T56" fmla="*/ 167915 w 745766"/>
              <a:gd name="T57" fmla="*/ 130969 h 745765"/>
              <a:gd name="T58" fmla="*/ 74612 w 745766"/>
              <a:gd name="T59" fmla="*/ 261577 h 745765"/>
              <a:gd name="T60" fmla="*/ 82898 w 745766"/>
              <a:gd name="T61" fmla="*/ 152617 h 745765"/>
              <a:gd name="T62" fmla="*/ 158188 w 745766"/>
              <a:gd name="T63" fmla="*/ 114372 h 745765"/>
              <a:gd name="T64" fmla="*/ 485415 w 745766"/>
              <a:gd name="T65" fmla="*/ 18732 h 745765"/>
              <a:gd name="T66" fmla="*/ 429217 w 745766"/>
              <a:gd name="T67" fmla="*/ 74570 h 745765"/>
              <a:gd name="T68" fmla="*/ 392112 w 745766"/>
              <a:gd name="T69" fmla="*/ 74570 h 745765"/>
              <a:gd name="T70" fmla="*/ 447950 w 745766"/>
              <a:gd name="T71" fmla="*/ 18732 h 745765"/>
              <a:gd name="T72" fmla="*/ 307932 w 745766"/>
              <a:gd name="T73" fmla="*/ 0 h 745765"/>
              <a:gd name="T74" fmla="*/ 285958 w 745766"/>
              <a:gd name="T75" fmla="*/ 64483 h 745765"/>
              <a:gd name="T76" fmla="*/ 252095 w 745766"/>
              <a:gd name="T77" fmla="*/ 93303 h 745765"/>
              <a:gd name="T78" fmla="*/ 274430 w 745766"/>
              <a:gd name="T79" fmla="*/ 28819 h 745765"/>
              <a:gd name="T80" fmla="*/ 307932 w 745766"/>
              <a:gd name="T81" fmla="*/ 0 h 745765"/>
              <a:gd name="T82" fmla="*/ 167915 w 745766"/>
              <a:gd name="T83" fmla="*/ 18732 h 745765"/>
              <a:gd name="T84" fmla="*/ 112077 w 745766"/>
              <a:gd name="T85" fmla="*/ 74570 h 745765"/>
              <a:gd name="T86" fmla="*/ 74612 w 745766"/>
              <a:gd name="T87" fmla="*/ 74570 h 745765"/>
              <a:gd name="T88" fmla="*/ 130450 w 745766"/>
              <a:gd name="T89" fmla="*/ 18732 h 745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45766" h="745765">
                <a:moveTo>
                  <a:pt x="652994" y="558913"/>
                </a:moveTo>
                <a:cubicBezTo>
                  <a:pt x="642567" y="558913"/>
                  <a:pt x="634296" y="567209"/>
                  <a:pt x="634296" y="577670"/>
                </a:cubicBezTo>
                <a:cubicBezTo>
                  <a:pt x="634296" y="587770"/>
                  <a:pt x="642567" y="596427"/>
                  <a:pt x="652994" y="596427"/>
                </a:cubicBezTo>
                <a:lnTo>
                  <a:pt x="690031" y="596427"/>
                </a:lnTo>
                <a:cubicBezTo>
                  <a:pt x="700459" y="596427"/>
                  <a:pt x="708729" y="587770"/>
                  <a:pt x="708729" y="577670"/>
                </a:cubicBezTo>
                <a:cubicBezTo>
                  <a:pt x="708729" y="567209"/>
                  <a:pt x="700459" y="558913"/>
                  <a:pt x="690031" y="558913"/>
                </a:cubicBezTo>
                <a:lnTo>
                  <a:pt x="652994" y="558913"/>
                </a:lnTo>
                <a:close/>
                <a:moveTo>
                  <a:pt x="187325" y="522288"/>
                </a:moveTo>
                <a:lnTo>
                  <a:pt x="372704" y="522288"/>
                </a:lnTo>
                <a:lnTo>
                  <a:pt x="372704" y="745765"/>
                </a:lnTo>
                <a:lnTo>
                  <a:pt x="187325" y="745765"/>
                </a:lnTo>
                <a:lnTo>
                  <a:pt x="187325" y="522288"/>
                </a:lnTo>
                <a:close/>
                <a:moveTo>
                  <a:pt x="652994" y="484244"/>
                </a:moveTo>
                <a:cubicBezTo>
                  <a:pt x="642567" y="484244"/>
                  <a:pt x="634296" y="492540"/>
                  <a:pt x="634296" y="503001"/>
                </a:cubicBezTo>
                <a:cubicBezTo>
                  <a:pt x="634296" y="513462"/>
                  <a:pt x="642567" y="521759"/>
                  <a:pt x="652994" y="521759"/>
                </a:cubicBezTo>
                <a:lnTo>
                  <a:pt x="690031" y="521759"/>
                </a:lnTo>
                <a:cubicBezTo>
                  <a:pt x="700459" y="521759"/>
                  <a:pt x="708729" y="513462"/>
                  <a:pt x="708729" y="503001"/>
                </a:cubicBezTo>
                <a:cubicBezTo>
                  <a:pt x="708729" y="492540"/>
                  <a:pt x="700459" y="484244"/>
                  <a:pt x="690031" y="484244"/>
                </a:cubicBezTo>
                <a:lnTo>
                  <a:pt x="652994" y="484244"/>
                </a:lnTo>
                <a:close/>
                <a:moveTo>
                  <a:pt x="596900" y="409575"/>
                </a:moveTo>
                <a:lnTo>
                  <a:pt x="727427" y="409575"/>
                </a:lnTo>
                <a:cubicBezTo>
                  <a:pt x="737855" y="409575"/>
                  <a:pt x="745766" y="417872"/>
                  <a:pt x="745766" y="427972"/>
                </a:cubicBezTo>
                <a:lnTo>
                  <a:pt x="745766" y="727007"/>
                </a:lnTo>
                <a:cubicBezTo>
                  <a:pt x="745766" y="737468"/>
                  <a:pt x="737855" y="745765"/>
                  <a:pt x="727427" y="745765"/>
                </a:cubicBezTo>
                <a:lnTo>
                  <a:pt x="596900" y="745765"/>
                </a:lnTo>
                <a:lnTo>
                  <a:pt x="596900" y="409575"/>
                </a:lnTo>
                <a:close/>
                <a:moveTo>
                  <a:pt x="19100" y="298450"/>
                </a:moveTo>
                <a:lnTo>
                  <a:pt x="541648" y="298450"/>
                </a:lnTo>
                <a:cubicBezTo>
                  <a:pt x="552098" y="298450"/>
                  <a:pt x="560027" y="306727"/>
                  <a:pt x="560027" y="317163"/>
                </a:cubicBezTo>
                <a:lnTo>
                  <a:pt x="560027" y="745765"/>
                </a:lnTo>
                <a:lnTo>
                  <a:pt x="410830" y="745765"/>
                </a:lnTo>
                <a:lnTo>
                  <a:pt x="410830" y="503575"/>
                </a:lnTo>
                <a:cubicBezTo>
                  <a:pt x="410830" y="493138"/>
                  <a:pt x="402542" y="484862"/>
                  <a:pt x="392451" y="484862"/>
                </a:cubicBezTo>
                <a:lnTo>
                  <a:pt x="168296" y="484862"/>
                </a:lnTo>
                <a:cubicBezTo>
                  <a:pt x="158206" y="484862"/>
                  <a:pt x="149557" y="493138"/>
                  <a:pt x="149557" y="503575"/>
                </a:cubicBezTo>
                <a:lnTo>
                  <a:pt x="149557" y="745765"/>
                </a:lnTo>
                <a:lnTo>
                  <a:pt x="19100" y="745765"/>
                </a:lnTo>
                <a:cubicBezTo>
                  <a:pt x="8649" y="745765"/>
                  <a:pt x="0" y="737488"/>
                  <a:pt x="0" y="727052"/>
                </a:cubicBezTo>
                <a:lnTo>
                  <a:pt x="0" y="317163"/>
                </a:lnTo>
                <a:cubicBezTo>
                  <a:pt x="0" y="306727"/>
                  <a:pt x="8649" y="298450"/>
                  <a:pt x="19100" y="298450"/>
                </a:cubicBezTo>
                <a:close/>
                <a:moveTo>
                  <a:pt x="475328" y="114372"/>
                </a:moveTo>
                <a:cubicBezTo>
                  <a:pt x="481452" y="117619"/>
                  <a:pt x="485415" y="123753"/>
                  <a:pt x="485415" y="130969"/>
                </a:cubicBezTo>
                <a:lnTo>
                  <a:pt x="485415" y="261577"/>
                </a:lnTo>
                <a:lnTo>
                  <a:pt x="392112" y="261577"/>
                </a:lnTo>
                <a:lnTo>
                  <a:pt x="392112" y="168131"/>
                </a:lnTo>
                <a:cubicBezTo>
                  <a:pt x="392112" y="161997"/>
                  <a:pt x="394994" y="156225"/>
                  <a:pt x="400398" y="152617"/>
                </a:cubicBezTo>
                <a:lnTo>
                  <a:pt x="456235" y="115455"/>
                </a:lnTo>
                <a:cubicBezTo>
                  <a:pt x="461999" y="111486"/>
                  <a:pt x="469204" y="111125"/>
                  <a:pt x="475328" y="114372"/>
                </a:cubicBezTo>
                <a:close/>
                <a:moveTo>
                  <a:pt x="316938" y="114372"/>
                </a:moveTo>
                <a:cubicBezTo>
                  <a:pt x="323062" y="117619"/>
                  <a:pt x="326665" y="123753"/>
                  <a:pt x="326665" y="130969"/>
                </a:cubicBezTo>
                <a:lnTo>
                  <a:pt x="326665" y="261577"/>
                </a:lnTo>
                <a:lnTo>
                  <a:pt x="233362" y="261577"/>
                </a:lnTo>
                <a:lnTo>
                  <a:pt x="233362" y="168131"/>
                </a:lnTo>
                <a:cubicBezTo>
                  <a:pt x="233362" y="161997"/>
                  <a:pt x="236604" y="156225"/>
                  <a:pt x="241648" y="152617"/>
                </a:cubicBezTo>
                <a:lnTo>
                  <a:pt x="297846" y="115455"/>
                </a:lnTo>
                <a:cubicBezTo>
                  <a:pt x="303609" y="111486"/>
                  <a:pt x="310814" y="111125"/>
                  <a:pt x="316938" y="114372"/>
                </a:cubicBezTo>
                <a:close/>
                <a:moveTo>
                  <a:pt x="158188" y="114372"/>
                </a:moveTo>
                <a:cubicBezTo>
                  <a:pt x="163952" y="117619"/>
                  <a:pt x="167915" y="123753"/>
                  <a:pt x="167915" y="130969"/>
                </a:cubicBezTo>
                <a:lnTo>
                  <a:pt x="167915" y="261577"/>
                </a:lnTo>
                <a:lnTo>
                  <a:pt x="74612" y="261577"/>
                </a:lnTo>
                <a:lnTo>
                  <a:pt x="74612" y="168131"/>
                </a:lnTo>
                <a:cubicBezTo>
                  <a:pt x="74612" y="161997"/>
                  <a:pt x="77854" y="156225"/>
                  <a:pt x="82898" y="152617"/>
                </a:cubicBezTo>
                <a:lnTo>
                  <a:pt x="138735" y="115455"/>
                </a:lnTo>
                <a:cubicBezTo>
                  <a:pt x="144499" y="111486"/>
                  <a:pt x="152064" y="111125"/>
                  <a:pt x="158188" y="114372"/>
                </a:cubicBezTo>
                <a:close/>
                <a:moveTo>
                  <a:pt x="466322" y="0"/>
                </a:moveTo>
                <a:cubicBezTo>
                  <a:pt x="476769" y="0"/>
                  <a:pt x="485415" y="8285"/>
                  <a:pt x="485415" y="18732"/>
                </a:cubicBezTo>
                <a:cubicBezTo>
                  <a:pt x="485415" y="50794"/>
                  <a:pt x="458757" y="59440"/>
                  <a:pt x="444347" y="64483"/>
                </a:cubicBezTo>
                <a:cubicBezTo>
                  <a:pt x="429217" y="69527"/>
                  <a:pt x="429217" y="70607"/>
                  <a:pt x="429217" y="74570"/>
                </a:cubicBezTo>
                <a:cubicBezTo>
                  <a:pt x="429217" y="85017"/>
                  <a:pt x="420932" y="93303"/>
                  <a:pt x="410484" y="93303"/>
                </a:cubicBezTo>
                <a:cubicBezTo>
                  <a:pt x="400398" y="93303"/>
                  <a:pt x="392112" y="85017"/>
                  <a:pt x="392112" y="74570"/>
                </a:cubicBezTo>
                <a:cubicBezTo>
                  <a:pt x="392112" y="42508"/>
                  <a:pt x="418410" y="33863"/>
                  <a:pt x="432459" y="28819"/>
                </a:cubicBezTo>
                <a:cubicBezTo>
                  <a:pt x="447950" y="23776"/>
                  <a:pt x="447950" y="22695"/>
                  <a:pt x="447950" y="18732"/>
                </a:cubicBezTo>
                <a:cubicBezTo>
                  <a:pt x="447950" y="8285"/>
                  <a:pt x="456235" y="0"/>
                  <a:pt x="466322" y="0"/>
                </a:cubicBezTo>
                <a:close/>
                <a:moveTo>
                  <a:pt x="307932" y="0"/>
                </a:moveTo>
                <a:cubicBezTo>
                  <a:pt x="318379" y="0"/>
                  <a:pt x="326665" y="8285"/>
                  <a:pt x="326665" y="18732"/>
                </a:cubicBezTo>
                <a:cubicBezTo>
                  <a:pt x="326665" y="50794"/>
                  <a:pt x="300367" y="59440"/>
                  <a:pt x="285958" y="64483"/>
                </a:cubicBezTo>
                <a:cubicBezTo>
                  <a:pt x="270827" y="69527"/>
                  <a:pt x="270827" y="70607"/>
                  <a:pt x="270827" y="74570"/>
                </a:cubicBezTo>
                <a:cubicBezTo>
                  <a:pt x="270827" y="85017"/>
                  <a:pt x="262542" y="93303"/>
                  <a:pt x="252095" y="93303"/>
                </a:cubicBezTo>
                <a:cubicBezTo>
                  <a:pt x="241648" y="93303"/>
                  <a:pt x="233362" y="85017"/>
                  <a:pt x="233362" y="74570"/>
                </a:cubicBezTo>
                <a:cubicBezTo>
                  <a:pt x="233362" y="42508"/>
                  <a:pt x="260020" y="33863"/>
                  <a:pt x="274430" y="28819"/>
                </a:cubicBezTo>
                <a:cubicBezTo>
                  <a:pt x="289560" y="23776"/>
                  <a:pt x="289560" y="22695"/>
                  <a:pt x="289560" y="18732"/>
                </a:cubicBezTo>
                <a:cubicBezTo>
                  <a:pt x="289560" y="8285"/>
                  <a:pt x="297846" y="0"/>
                  <a:pt x="307932" y="0"/>
                </a:cubicBezTo>
                <a:close/>
                <a:moveTo>
                  <a:pt x="149182" y="0"/>
                </a:moveTo>
                <a:cubicBezTo>
                  <a:pt x="159629" y="0"/>
                  <a:pt x="167915" y="8285"/>
                  <a:pt x="167915" y="18732"/>
                </a:cubicBezTo>
                <a:cubicBezTo>
                  <a:pt x="167915" y="50794"/>
                  <a:pt x="141257" y="59440"/>
                  <a:pt x="127208" y="64483"/>
                </a:cubicBezTo>
                <a:cubicBezTo>
                  <a:pt x="112077" y="69527"/>
                  <a:pt x="112077" y="70607"/>
                  <a:pt x="112077" y="74570"/>
                </a:cubicBezTo>
                <a:cubicBezTo>
                  <a:pt x="112077" y="85017"/>
                  <a:pt x="103432" y="93303"/>
                  <a:pt x="92984" y="93303"/>
                </a:cubicBezTo>
                <a:cubicBezTo>
                  <a:pt x="82898" y="93303"/>
                  <a:pt x="74612" y="85017"/>
                  <a:pt x="74612" y="74570"/>
                </a:cubicBezTo>
                <a:cubicBezTo>
                  <a:pt x="74612" y="42508"/>
                  <a:pt x="101270" y="33863"/>
                  <a:pt x="115320" y="28819"/>
                </a:cubicBezTo>
                <a:cubicBezTo>
                  <a:pt x="130450" y="23776"/>
                  <a:pt x="130450" y="22695"/>
                  <a:pt x="130450" y="18732"/>
                </a:cubicBezTo>
                <a:cubicBezTo>
                  <a:pt x="130450" y="8285"/>
                  <a:pt x="138735" y="0"/>
                  <a:pt x="14918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3" name="Freeform 104">
            <a:extLst>
              <a:ext uri="{FF2B5EF4-FFF2-40B4-BE49-F238E27FC236}">
                <a16:creationId xmlns:a16="http://schemas.microsoft.com/office/drawing/2014/main" id="{0FBBD12E-DF29-44ED-AAC7-1B7A94D6B5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8005" y="4698459"/>
            <a:ext cx="558898" cy="558898"/>
          </a:xfrm>
          <a:custGeom>
            <a:avLst/>
            <a:gdLst>
              <a:gd name="T0" fmla="*/ 242230 w 745765"/>
              <a:gd name="T1" fmla="*/ 671792 h 746392"/>
              <a:gd name="T2" fmla="*/ 316734 w 745765"/>
              <a:gd name="T3" fmla="*/ 634312 h 746392"/>
              <a:gd name="T4" fmla="*/ 447312 w 745765"/>
              <a:gd name="T5" fmla="*/ 616211 h 746392"/>
              <a:gd name="T6" fmla="*/ 428444 w 745765"/>
              <a:gd name="T7" fmla="*/ 597527 h 746392"/>
              <a:gd name="T8" fmla="*/ 129809 w 745765"/>
              <a:gd name="T9" fmla="*/ 635261 h 746392"/>
              <a:gd name="T10" fmla="*/ 428671 w 745765"/>
              <a:gd name="T11" fmla="*/ 559712 h 746392"/>
              <a:gd name="T12" fmla="*/ 484459 w 745765"/>
              <a:gd name="T13" fmla="*/ 615572 h 746392"/>
              <a:gd name="T14" fmla="*/ 223514 w 745765"/>
              <a:gd name="T15" fmla="*/ 578452 h 746392"/>
              <a:gd name="T16" fmla="*/ 335450 w 745765"/>
              <a:gd name="T17" fmla="*/ 578452 h 746392"/>
              <a:gd name="T18" fmla="*/ 130293 w 745765"/>
              <a:gd name="T19" fmla="*/ 559712 h 746392"/>
              <a:gd name="T20" fmla="*/ 186441 w 745765"/>
              <a:gd name="T21" fmla="*/ 615572 h 746392"/>
              <a:gd name="T22" fmla="*/ 316734 w 745765"/>
              <a:gd name="T23" fmla="*/ 428892 h 746392"/>
              <a:gd name="T24" fmla="*/ 484459 w 745765"/>
              <a:gd name="T25" fmla="*/ 428892 h 746392"/>
              <a:gd name="T26" fmla="*/ 111125 w 745765"/>
              <a:gd name="T27" fmla="*/ 373690 h 746392"/>
              <a:gd name="T28" fmla="*/ 111125 w 745765"/>
              <a:gd name="T29" fmla="*/ 411427 h 746392"/>
              <a:gd name="T30" fmla="*/ 316734 w 745765"/>
              <a:gd name="T31" fmla="*/ 354292 h 746392"/>
              <a:gd name="T32" fmla="*/ 484459 w 745765"/>
              <a:gd name="T33" fmla="*/ 354292 h 746392"/>
              <a:gd name="T34" fmla="*/ 93221 w 745765"/>
              <a:gd name="T35" fmla="*/ 335912 h 746392"/>
              <a:gd name="T36" fmla="*/ 93221 w 745765"/>
              <a:gd name="T37" fmla="*/ 447632 h 746392"/>
              <a:gd name="T38" fmla="*/ 260946 w 745765"/>
              <a:gd name="T39" fmla="*/ 354292 h 746392"/>
              <a:gd name="T40" fmla="*/ 335450 w 745765"/>
              <a:gd name="T41" fmla="*/ 260952 h 746392"/>
              <a:gd name="T42" fmla="*/ 466103 w 745765"/>
              <a:gd name="T43" fmla="*/ 298432 h 746392"/>
              <a:gd name="T44" fmla="*/ 335450 w 745765"/>
              <a:gd name="T45" fmla="*/ 260952 h 746392"/>
              <a:gd name="T46" fmla="*/ 223476 w 745765"/>
              <a:gd name="T47" fmla="*/ 262199 h 746392"/>
              <a:gd name="T48" fmla="*/ 335450 w 745765"/>
              <a:gd name="T49" fmla="*/ 186352 h 746392"/>
              <a:gd name="T50" fmla="*/ 466103 w 745765"/>
              <a:gd name="T51" fmla="*/ 223832 h 746392"/>
              <a:gd name="T52" fmla="*/ 335450 w 745765"/>
              <a:gd name="T53" fmla="*/ 186352 h 746392"/>
              <a:gd name="T54" fmla="*/ 74504 w 745765"/>
              <a:gd name="T55" fmla="*/ 279692 h 746392"/>
              <a:gd name="T56" fmla="*/ 260946 w 745765"/>
              <a:gd name="T57" fmla="*/ 279692 h 746392"/>
              <a:gd name="T58" fmla="*/ 93221 w 745765"/>
              <a:gd name="T59" fmla="*/ 186352 h 746392"/>
              <a:gd name="T60" fmla="*/ 559324 w 745765"/>
              <a:gd name="T61" fmla="*/ 130492 h 746392"/>
              <a:gd name="T62" fmla="*/ 671261 w 745765"/>
              <a:gd name="T63" fmla="*/ 503852 h 746392"/>
              <a:gd name="T64" fmla="*/ 633828 w 745765"/>
              <a:gd name="T65" fmla="*/ 466372 h 746392"/>
              <a:gd name="T66" fmla="*/ 745765 w 745765"/>
              <a:gd name="T67" fmla="*/ 466372 h 746392"/>
              <a:gd name="T68" fmla="*/ 708333 w 745765"/>
              <a:gd name="T69" fmla="*/ 503852 h 746392"/>
              <a:gd name="T70" fmla="*/ 559324 w 745765"/>
              <a:gd name="T71" fmla="*/ 727652 h 746392"/>
              <a:gd name="T72" fmla="*/ 0 w 745765"/>
              <a:gd name="T73" fmla="*/ 727652 h 746392"/>
              <a:gd name="T74" fmla="*/ 573383 w 745765"/>
              <a:gd name="T75" fmla="*/ 335 h 746392"/>
              <a:gd name="T76" fmla="*/ 708170 w 745765"/>
              <a:gd name="T77" fmla="*/ 93309 h 746392"/>
              <a:gd name="T78" fmla="*/ 745764 w 745765"/>
              <a:gd name="T79" fmla="*/ 242500 h 746392"/>
              <a:gd name="T80" fmla="*/ 633343 w 745765"/>
              <a:gd name="T81" fmla="*/ 242500 h 746392"/>
              <a:gd name="T82" fmla="*/ 670937 w 745765"/>
              <a:gd name="T83" fmla="*/ 103399 h 746392"/>
              <a:gd name="T84" fmla="*/ 573383 w 745765"/>
              <a:gd name="T85" fmla="*/ 335 h 746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45765" h="746392">
                <a:moveTo>
                  <a:pt x="242230" y="634312"/>
                </a:moveTo>
                <a:cubicBezTo>
                  <a:pt x="231792" y="634312"/>
                  <a:pt x="223514" y="642961"/>
                  <a:pt x="223514" y="653412"/>
                </a:cubicBezTo>
                <a:cubicBezTo>
                  <a:pt x="223514" y="663503"/>
                  <a:pt x="231792" y="671792"/>
                  <a:pt x="242230" y="671792"/>
                </a:cubicBezTo>
                <a:lnTo>
                  <a:pt x="316734" y="671792"/>
                </a:lnTo>
                <a:cubicBezTo>
                  <a:pt x="327172" y="671792"/>
                  <a:pt x="335450" y="663503"/>
                  <a:pt x="335450" y="653412"/>
                </a:cubicBezTo>
                <a:cubicBezTo>
                  <a:pt x="335450" y="642961"/>
                  <a:pt x="327172" y="634312"/>
                  <a:pt x="316734" y="634312"/>
                </a:cubicBezTo>
                <a:lnTo>
                  <a:pt x="242230" y="634312"/>
                </a:lnTo>
                <a:close/>
                <a:moveTo>
                  <a:pt x="428444" y="597527"/>
                </a:moveTo>
                <a:cubicBezTo>
                  <a:pt x="438967" y="597527"/>
                  <a:pt x="447312" y="605953"/>
                  <a:pt x="447312" y="616211"/>
                </a:cubicBezTo>
                <a:cubicBezTo>
                  <a:pt x="447312" y="626835"/>
                  <a:pt x="438967" y="635261"/>
                  <a:pt x="428444" y="635261"/>
                </a:cubicBezTo>
                <a:cubicBezTo>
                  <a:pt x="417921" y="635261"/>
                  <a:pt x="409575" y="626835"/>
                  <a:pt x="409575" y="616211"/>
                </a:cubicBezTo>
                <a:cubicBezTo>
                  <a:pt x="409575" y="605953"/>
                  <a:pt x="417921" y="597527"/>
                  <a:pt x="428444" y="597527"/>
                </a:cubicBezTo>
                <a:close/>
                <a:moveTo>
                  <a:pt x="129809" y="597527"/>
                </a:moveTo>
                <a:cubicBezTo>
                  <a:pt x="140433" y="597527"/>
                  <a:pt x="148859" y="605953"/>
                  <a:pt x="148859" y="616211"/>
                </a:cubicBezTo>
                <a:cubicBezTo>
                  <a:pt x="148859" y="626835"/>
                  <a:pt x="140433" y="635261"/>
                  <a:pt x="129809" y="635261"/>
                </a:cubicBezTo>
                <a:cubicBezTo>
                  <a:pt x="119185" y="635261"/>
                  <a:pt x="111125" y="626835"/>
                  <a:pt x="111125" y="616211"/>
                </a:cubicBezTo>
                <a:cubicBezTo>
                  <a:pt x="111125" y="605953"/>
                  <a:pt x="119185" y="597527"/>
                  <a:pt x="129809" y="597527"/>
                </a:cubicBezTo>
                <a:close/>
                <a:moveTo>
                  <a:pt x="428671" y="559712"/>
                </a:moveTo>
                <a:cubicBezTo>
                  <a:pt x="397718" y="559712"/>
                  <a:pt x="372883" y="584939"/>
                  <a:pt x="372883" y="615572"/>
                </a:cubicBezTo>
                <a:cubicBezTo>
                  <a:pt x="372883" y="646565"/>
                  <a:pt x="397718" y="671792"/>
                  <a:pt x="428671" y="671792"/>
                </a:cubicBezTo>
                <a:cubicBezTo>
                  <a:pt x="459625" y="671792"/>
                  <a:pt x="484459" y="646565"/>
                  <a:pt x="484459" y="615572"/>
                </a:cubicBezTo>
                <a:cubicBezTo>
                  <a:pt x="484459" y="584939"/>
                  <a:pt x="459625" y="559712"/>
                  <a:pt x="428671" y="559712"/>
                </a:cubicBezTo>
                <a:close/>
                <a:moveTo>
                  <a:pt x="242230" y="559712"/>
                </a:moveTo>
                <a:cubicBezTo>
                  <a:pt x="231792" y="559712"/>
                  <a:pt x="223514" y="568001"/>
                  <a:pt x="223514" y="578452"/>
                </a:cubicBezTo>
                <a:cubicBezTo>
                  <a:pt x="223514" y="588903"/>
                  <a:pt x="231792" y="597192"/>
                  <a:pt x="242230" y="597192"/>
                </a:cubicBezTo>
                <a:lnTo>
                  <a:pt x="316734" y="597192"/>
                </a:lnTo>
                <a:cubicBezTo>
                  <a:pt x="327172" y="597192"/>
                  <a:pt x="335450" y="588903"/>
                  <a:pt x="335450" y="578452"/>
                </a:cubicBezTo>
                <a:cubicBezTo>
                  <a:pt x="335450" y="568001"/>
                  <a:pt x="327172" y="559712"/>
                  <a:pt x="316734" y="559712"/>
                </a:cubicBezTo>
                <a:lnTo>
                  <a:pt x="242230" y="559712"/>
                </a:lnTo>
                <a:close/>
                <a:moveTo>
                  <a:pt x="130293" y="559712"/>
                </a:moveTo>
                <a:cubicBezTo>
                  <a:pt x="99699" y="559712"/>
                  <a:pt x="74504" y="584939"/>
                  <a:pt x="74504" y="615572"/>
                </a:cubicBezTo>
                <a:cubicBezTo>
                  <a:pt x="74504" y="646565"/>
                  <a:pt x="99699" y="671792"/>
                  <a:pt x="130293" y="671792"/>
                </a:cubicBezTo>
                <a:cubicBezTo>
                  <a:pt x="161247" y="671792"/>
                  <a:pt x="186441" y="646565"/>
                  <a:pt x="186441" y="615572"/>
                </a:cubicBezTo>
                <a:cubicBezTo>
                  <a:pt x="186441" y="584939"/>
                  <a:pt x="161247" y="559712"/>
                  <a:pt x="130293" y="559712"/>
                </a:cubicBezTo>
                <a:close/>
                <a:moveTo>
                  <a:pt x="335450" y="410512"/>
                </a:moveTo>
                <a:cubicBezTo>
                  <a:pt x="325013" y="410512"/>
                  <a:pt x="316734" y="418801"/>
                  <a:pt x="316734" y="428892"/>
                </a:cubicBezTo>
                <a:cubicBezTo>
                  <a:pt x="316734" y="439343"/>
                  <a:pt x="325013" y="447632"/>
                  <a:pt x="335450" y="447632"/>
                </a:cubicBezTo>
                <a:lnTo>
                  <a:pt x="466103" y="447632"/>
                </a:lnTo>
                <a:cubicBezTo>
                  <a:pt x="476181" y="447632"/>
                  <a:pt x="484459" y="439343"/>
                  <a:pt x="484459" y="428892"/>
                </a:cubicBezTo>
                <a:cubicBezTo>
                  <a:pt x="484459" y="418801"/>
                  <a:pt x="476181" y="410512"/>
                  <a:pt x="466103" y="410512"/>
                </a:cubicBezTo>
                <a:lnTo>
                  <a:pt x="335450" y="410512"/>
                </a:lnTo>
                <a:close/>
                <a:moveTo>
                  <a:pt x="111125" y="373690"/>
                </a:moveTo>
                <a:lnTo>
                  <a:pt x="223476" y="373690"/>
                </a:lnTo>
                <a:lnTo>
                  <a:pt x="223476" y="411427"/>
                </a:lnTo>
                <a:lnTo>
                  <a:pt x="111125" y="411427"/>
                </a:lnTo>
                <a:lnTo>
                  <a:pt x="111125" y="373690"/>
                </a:lnTo>
                <a:close/>
                <a:moveTo>
                  <a:pt x="335450" y="335912"/>
                </a:moveTo>
                <a:cubicBezTo>
                  <a:pt x="325013" y="335912"/>
                  <a:pt x="316734" y="344201"/>
                  <a:pt x="316734" y="354292"/>
                </a:cubicBezTo>
                <a:cubicBezTo>
                  <a:pt x="316734" y="364743"/>
                  <a:pt x="325013" y="373032"/>
                  <a:pt x="335450" y="373032"/>
                </a:cubicBezTo>
                <a:lnTo>
                  <a:pt x="466103" y="373032"/>
                </a:lnTo>
                <a:cubicBezTo>
                  <a:pt x="476181" y="373032"/>
                  <a:pt x="484459" y="364743"/>
                  <a:pt x="484459" y="354292"/>
                </a:cubicBezTo>
                <a:cubicBezTo>
                  <a:pt x="484459" y="344201"/>
                  <a:pt x="476181" y="335912"/>
                  <a:pt x="466103" y="335912"/>
                </a:cubicBezTo>
                <a:lnTo>
                  <a:pt x="335450" y="335912"/>
                </a:lnTo>
                <a:close/>
                <a:moveTo>
                  <a:pt x="93221" y="335912"/>
                </a:moveTo>
                <a:cubicBezTo>
                  <a:pt x="82783" y="335912"/>
                  <a:pt x="74504" y="344201"/>
                  <a:pt x="74504" y="354292"/>
                </a:cubicBezTo>
                <a:lnTo>
                  <a:pt x="74504" y="428892"/>
                </a:lnTo>
                <a:cubicBezTo>
                  <a:pt x="74504" y="439343"/>
                  <a:pt x="82783" y="447632"/>
                  <a:pt x="93221" y="447632"/>
                </a:cubicBezTo>
                <a:lnTo>
                  <a:pt x="242230" y="447632"/>
                </a:lnTo>
                <a:cubicBezTo>
                  <a:pt x="252668" y="447632"/>
                  <a:pt x="260946" y="439343"/>
                  <a:pt x="260946" y="428892"/>
                </a:cubicBezTo>
                <a:lnTo>
                  <a:pt x="260946" y="354292"/>
                </a:lnTo>
                <a:cubicBezTo>
                  <a:pt x="260946" y="344201"/>
                  <a:pt x="252668" y="335912"/>
                  <a:pt x="242230" y="335912"/>
                </a:cubicBezTo>
                <a:lnTo>
                  <a:pt x="93221" y="335912"/>
                </a:lnTo>
                <a:close/>
                <a:moveTo>
                  <a:pt x="335450" y="260952"/>
                </a:moveTo>
                <a:cubicBezTo>
                  <a:pt x="325013" y="260952"/>
                  <a:pt x="316734" y="269601"/>
                  <a:pt x="316734" y="279692"/>
                </a:cubicBezTo>
                <a:cubicBezTo>
                  <a:pt x="316734" y="289783"/>
                  <a:pt x="325013" y="298432"/>
                  <a:pt x="335450" y="298432"/>
                </a:cubicBezTo>
                <a:lnTo>
                  <a:pt x="466103" y="298432"/>
                </a:lnTo>
                <a:cubicBezTo>
                  <a:pt x="476181" y="298432"/>
                  <a:pt x="484459" y="289783"/>
                  <a:pt x="484459" y="279692"/>
                </a:cubicBezTo>
                <a:cubicBezTo>
                  <a:pt x="484459" y="269601"/>
                  <a:pt x="476181" y="260952"/>
                  <a:pt x="466103" y="260952"/>
                </a:cubicBezTo>
                <a:lnTo>
                  <a:pt x="335450" y="260952"/>
                </a:lnTo>
                <a:close/>
                <a:moveTo>
                  <a:pt x="111125" y="224465"/>
                </a:moveTo>
                <a:lnTo>
                  <a:pt x="223476" y="224465"/>
                </a:lnTo>
                <a:lnTo>
                  <a:pt x="223476" y="262199"/>
                </a:lnTo>
                <a:lnTo>
                  <a:pt x="111125" y="262199"/>
                </a:lnTo>
                <a:lnTo>
                  <a:pt x="111125" y="224465"/>
                </a:lnTo>
                <a:close/>
                <a:moveTo>
                  <a:pt x="335450" y="186352"/>
                </a:moveTo>
                <a:cubicBezTo>
                  <a:pt x="325013" y="186352"/>
                  <a:pt x="316734" y="194641"/>
                  <a:pt x="316734" y="205092"/>
                </a:cubicBezTo>
                <a:cubicBezTo>
                  <a:pt x="316734" y="215543"/>
                  <a:pt x="325013" y="223832"/>
                  <a:pt x="335450" y="223832"/>
                </a:cubicBezTo>
                <a:lnTo>
                  <a:pt x="466103" y="223832"/>
                </a:lnTo>
                <a:cubicBezTo>
                  <a:pt x="476181" y="223832"/>
                  <a:pt x="484459" y="215543"/>
                  <a:pt x="484459" y="205092"/>
                </a:cubicBezTo>
                <a:cubicBezTo>
                  <a:pt x="484459" y="194641"/>
                  <a:pt x="476181" y="186352"/>
                  <a:pt x="466103" y="186352"/>
                </a:cubicBezTo>
                <a:lnTo>
                  <a:pt x="335450" y="186352"/>
                </a:lnTo>
                <a:close/>
                <a:moveTo>
                  <a:pt x="93221" y="186352"/>
                </a:moveTo>
                <a:cubicBezTo>
                  <a:pt x="82783" y="186352"/>
                  <a:pt x="74504" y="194641"/>
                  <a:pt x="74504" y="205092"/>
                </a:cubicBezTo>
                <a:lnTo>
                  <a:pt x="74504" y="279692"/>
                </a:lnTo>
                <a:cubicBezTo>
                  <a:pt x="74504" y="289783"/>
                  <a:pt x="82783" y="298432"/>
                  <a:pt x="93221" y="298432"/>
                </a:cubicBezTo>
                <a:lnTo>
                  <a:pt x="242230" y="298432"/>
                </a:lnTo>
                <a:cubicBezTo>
                  <a:pt x="252668" y="298432"/>
                  <a:pt x="260946" y="289783"/>
                  <a:pt x="260946" y="279692"/>
                </a:cubicBezTo>
                <a:lnTo>
                  <a:pt x="260946" y="205092"/>
                </a:lnTo>
                <a:cubicBezTo>
                  <a:pt x="260946" y="194641"/>
                  <a:pt x="252668" y="186352"/>
                  <a:pt x="242230" y="186352"/>
                </a:cubicBezTo>
                <a:lnTo>
                  <a:pt x="93221" y="186352"/>
                </a:lnTo>
                <a:close/>
                <a:moveTo>
                  <a:pt x="18356" y="111752"/>
                </a:moveTo>
                <a:lnTo>
                  <a:pt x="540608" y="111752"/>
                </a:lnTo>
                <a:cubicBezTo>
                  <a:pt x="550686" y="111752"/>
                  <a:pt x="559324" y="120041"/>
                  <a:pt x="559324" y="130492"/>
                </a:cubicBezTo>
                <a:lnTo>
                  <a:pt x="559324" y="597192"/>
                </a:lnTo>
                <a:lnTo>
                  <a:pt x="578040" y="597192"/>
                </a:lnTo>
                <a:cubicBezTo>
                  <a:pt x="629149" y="597192"/>
                  <a:pt x="671261" y="555387"/>
                  <a:pt x="671261" y="503852"/>
                </a:cubicBezTo>
                <a:lnTo>
                  <a:pt x="671261" y="485112"/>
                </a:lnTo>
                <a:lnTo>
                  <a:pt x="652545" y="485112"/>
                </a:lnTo>
                <a:cubicBezTo>
                  <a:pt x="642107" y="485112"/>
                  <a:pt x="633828" y="476463"/>
                  <a:pt x="633828" y="466372"/>
                </a:cubicBezTo>
                <a:lnTo>
                  <a:pt x="633828" y="335912"/>
                </a:lnTo>
                <a:lnTo>
                  <a:pt x="745765" y="335912"/>
                </a:lnTo>
                <a:lnTo>
                  <a:pt x="745765" y="466372"/>
                </a:lnTo>
                <a:cubicBezTo>
                  <a:pt x="745765" y="476463"/>
                  <a:pt x="737487" y="485112"/>
                  <a:pt x="727049" y="485112"/>
                </a:cubicBezTo>
                <a:lnTo>
                  <a:pt x="708333" y="485112"/>
                </a:lnTo>
                <a:lnTo>
                  <a:pt x="708333" y="503852"/>
                </a:lnTo>
                <a:cubicBezTo>
                  <a:pt x="708333" y="575569"/>
                  <a:pt x="649665" y="634312"/>
                  <a:pt x="578040" y="634312"/>
                </a:cubicBezTo>
                <a:lnTo>
                  <a:pt x="559324" y="634312"/>
                </a:lnTo>
                <a:lnTo>
                  <a:pt x="559324" y="727652"/>
                </a:lnTo>
                <a:cubicBezTo>
                  <a:pt x="559324" y="738103"/>
                  <a:pt x="550686" y="746392"/>
                  <a:pt x="540608" y="746392"/>
                </a:cubicBezTo>
                <a:lnTo>
                  <a:pt x="18356" y="746392"/>
                </a:lnTo>
                <a:cubicBezTo>
                  <a:pt x="8278" y="746392"/>
                  <a:pt x="0" y="738103"/>
                  <a:pt x="0" y="727652"/>
                </a:cubicBezTo>
                <a:lnTo>
                  <a:pt x="0" y="130492"/>
                </a:lnTo>
                <a:cubicBezTo>
                  <a:pt x="0" y="120041"/>
                  <a:pt x="8278" y="111752"/>
                  <a:pt x="18356" y="111752"/>
                </a:cubicBezTo>
                <a:close/>
                <a:moveTo>
                  <a:pt x="573383" y="335"/>
                </a:moveTo>
                <a:cubicBezTo>
                  <a:pt x="578127" y="-566"/>
                  <a:pt x="583278" y="335"/>
                  <a:pt x="587797" y="3218"/>
                </a:cubicBezTo>
                <a:lnTo>
                  <a:pt x="699856" y="77813"/>
                </a:lnTo>
                <a:cubicBezTo>
                  <a:pt x="704916" y="81417"/>
                  <a:pt x="708170" y="87183"/>
                  <a:pt x="708170" y="93309"/>
                </a:cubicBezTo>
                <a:lnTo>
                  <a:pt x="708170" y="224121"/>
                </a:lnTo>
                <a:lnTo>
                  <a:pt x="726967" y="224121"/>
                </a:lnTo>
                <a:cubicBezTo>
                  <a:pt x="737450" y="224121"/>
                  <a:pt x="745764" y="232409"/>
                  <a:pt x="745764" y="242500"/>
                </a:cubicBezTo>
                <a:lnTo>
                  <a:pt x="745764" y="298716"/>
                </a:lnTo>
                <a:lnTo>
                  <a:pt x="633343" y="298716"/>
                </a:lnTo>
                <a:lnTo>
                  <a:pt x="633343" y="242500"/>
                </a:lnTo>
                <a:cubicBezTo>
                  <a:pt x="633343" y="232409"/>
                  <a:pt x="641657" y="224121"/>
                  <a:pt x="652140" y="224121"/>
                </a:cubicBezTo>
                <a:lnTo>
                  <a:pt x="670937" y="224121"/>
                </a:lnTo>
                <a:lnTo>
                  <a:pt x="670937" y="103399"/>
                </a:lnTo>
                <a:lnTo>
                  <a:pt x="566831" y="34209"/>
                </a:lnTo>
                <a:cubicBezTo>
                  <a:pt x="558155" y="28443"/>
                  <a:pt x="555625" y="16912"/>
                  <a:pt x="561409" y="8263"/>
                </a:cubicBezTo>
                <a:cubicBezTo>
                  <a:pt x="564301" y="3939"/>
                  <a:pt x="568638" y="1236"/>
                  <a:pt x="573383" y="3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4" name="Freeform 100">
            <a:extLst>
              <a:ext uri="{FF2B5EF4-FFF2-40B4-BE49-F238E27FC236}">
                <a16:creationId xmlns:a16="http://schemas.microsoft.com/office/drawing/2014/main" id="{FEC9CD74-9A63-4868-BF40-9933B6C3CA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2733" y="2306320"/>
            <a:ext cx="560087" cy="448308"/>
          </a:xfrm>
          <a:custGeom>
            <a:avLst/>
            <a:gdLst>
              <a:gd name="T0" fmla="*/ 676256 w 746960"/>
              <a:gd name="T1" fmla="*/ 449205 h 598127"/>
              <a:gd name="T2" fmla="*/ 654712 w 746960"/>
              <a:gd name="T3" fmla="*/ 467594 h 598127"/>
              <a:gd name="T4" fmla="*/ 654712 w 746960"/>
              <a:gd name="T5" fmla="*/ 505096 h 598127"/>
              <a:gd name="T6" fmla="*/ 676256 w 746960"/>
              <a:gd name="T7" fmla="*/ 523485 h 598127"/>
              <a:gd name="T8" fmla="*/ 691697 w 746960"/>
              <a:gd name="T9" fmla="*/ 504014 h 598127"/>
              <a:gd name="T10" fmla="*/ 691697 w 746960"/>
              <a:gd name="T11" fmla="*/ 468677 h 598127"/>
              <a:gd name="T12" fmla="*/ 676256 w 746960"/>
              <a:gd name="T13" fmla="*/ 449205 h 598127"/>
              <a:gd name="T14" fmla="*/ 37745 w 746960"/>
              <a:gd name="T15" fmla="*/ 373287 h 598127"/>
              <a:gd name="T16" fmla="*/ 560197 w 746960"/>
              <a:gd name="T17" fmla="*/ 373287 h 598127"/>
              <a:gd name="T18" fmla="*/ 560197 w 746960"/>
              <a:gd name="T19" fmla="*/ 596900 h 598127"/>
              <a:gd name="T20" fmla="*/ 56469 w 746960"/>
              <a:gd name="T21" fmla="*/ 596900 h 598127"/>
              <a:gd name="T22" fmla="*/ 37745 w 746960"/>
              <a:gd name="T23" fmla="*/ 578206 h 598127"/>
              <a:gd name="T24" fmla="*/ 676256 w 746960"/>
              <a:gd name="T25" fmla="*/ 337063 h 598127"/>
              <a:gd name="T26" fmla="*/ 654712 w 746960"/>
              <a:gd name="T27" fmla="*/ 355453 h 598127"/>
              <a:gd name="T28" fmla="*/ 654712 w 746960"/>
              <a:gd name="T29" fmla="*/ 392953 h 598127"/>
              <a:gd name="T30" fmla="*/ 676256 w 746960"/>
              <a:gd name="T31" fmla="*/ 411343 h 598127"/>
              <a:gd name="T32" fmla="*/ 691697 w 746960"/>
              <a:gd name="T33" fmla="*/ 391872 h 598127"/>
              <a:gd name="T34" fmla="*/ 691697 w 746960"/>
              <a:gd name="T35" fmla="*/ 356534 h 598127"/>
              <a:gd name="T36" fmla="*/ 676256 w 746960"/>
              <a:gd name="T37" fmla="*/ 337063 h 598127"/>
              <a:gd name="T38" fmla="*/ 93516 w 746960"/>
              <a:gd name="T39" fmla="*/ 187438 h 598127"/>
              <a:gd name="T40" fmla="*/ 167753 w 746960"/>
              <a:gd name="T41" fmla="*/ 187438 h 598127"/>
              <a:gd name="T42" fmla="*/ 186852 w 746960"/>
              <a:gd name="T43" fmla="*/ 206102 h 598127"/>
              <a:gd name="T44" fmla="*/ 186852 w 746960"/>
              <a:gd name="T45" fmla="*/ 261736 h 598127"/>
              <a:gd name="T46" fmla="*/ 223970 w 746960"/>
              <a:gd name="T47" fmla="*/ 261736 h 598127"/>
              <a:gd name="T48" fmla="*/ 223970 w 746960"/>
              <a:gd name="T49" fmla="*/ 206102 h 598127"/>
              <a:gd name="T50" fmla="*/ 242710 w 746960"/>
              <a:gd name="T51" fmla="*/ 187438 h 598127"/>
              <a:gd name="T52" fmla="*/ 317307 w 746960"/>
              <a:gd name="T53" fmla="*/ 187438 h 598127"/>
              <a:gd name="T54" fmla="*/ 336046 w 746960"/>
              <a:gd name="T55" fmla="*/ 206102 h 598127"/>
              <a:gd name="T56" fmla="*/ 336046 w 746960"/>
              <a:gd name="T57" fmla="*/ 261736 h 598127"/>
              <a:gd name="T58" fmla="*/ 373525 w 746960"/>
              <a:gd name="T59" fmla="*/ 261736 h 598127"/>
              <a:gd name="T60" fmla="*/ 373525 w 746960"/>
              <a:gd name="T61" fmla="*/ 206102 h 598127"/>
              <a:gd name="T62" fmla="*/ 392265 w 746960"/>
              <a:gd name="T63" fmla="*/ 187438 h 598127"/>
              <a:gd name="T64" fmla="*/ 466862 w 746960"/>
              <a:gd name="T65" fmla="*/ 187438 h 598127"/>
              <a:gd name="T66" fmla="*/ 485240 w 746960"/>
              <a:gd name="T67" fmla="*/ 206102 h 598127"/>
              <a:gd name="T68" fmla="*/ 485240 w 746960"/>
              <a:gd name="T69" fmla="*/ 261736 h 598127"/>
              <a:gd name="T70" fmla="*/ 560197 w 746960"/>
              <a:gd name="T71" fmla="*/ 261736 h 598127"/>
              <a:gd name="T72" fmla="*/ 560197 w 746960"/>
              <a:gd name="T73" fmla="*/ 336393 h 598127"/>
              <a:gd name="T74" fmla="*/ 37298 w 746960"/>
              <a:gd name="T75" fmla="*/ 336393 h 598127"/>
              <a:gd name="T76" fmla="*/ 179 w 746960"/>
              <a:gd name="T77" fmla="*/ 295476 h 598127"/>
              <a:gd name="T78" fmla="*/ 39099 w 746960"/>
              <a:gd name="T79" fmla="*/ 261736 h 598127"/>
              <a:gd name="T80" fmla="*/ 74776 w 746960"/>
              <a:gd name="T81" fmla="*/ 261736 h 598127"/>
              <a:gd name="T82" fmla="*/ 74776 w 746960"/>
              <a:gd name="T83" fmla="*/ 206102 h 598127"/>
              <a:gd name="T84" fmla="*/ 93516 w 746960"/>
              <a:gd name="T85" fmla="*/ 187438 h 598127"/>
              <a:gd name="T86" fmla="*/ 598696 w 746960"/>
              <a:gd name="T87" fmla="*/ 112780 h 598127"/>
              <a:gd name="T88" fmla="*/ 747712 w 746960"/>
              <a:gd name="T89" fmla="*/ 112780 h 598127"/>
              <a:gd name="T90" fmla="*/ 747712 w 746960"/>
              <a:gd name="T91" fmla="*/ 579737 h 598127"/>
              <a:gd name="T92" fmla="*/ 729040 w 746960"/>
              <a:gd name="T93" fmla="*/ 598487 h 598127"/>
              <a:gd name="T94" fmla="*/ 598696 w 746960"/>
              <a:gd name="T95" fmla="*/ 598487 h 598127"/>
              <a:gd name="T96" fmla="*/ 603906 w 746960"/>
              <a:gd name="T97" fmla="*/ 0 h 598127"/>
              <a:gd name="T98" fmla="*/ 728969 w 746960"/>
              <a:gd name="T99" fmla="*/ 0 h 598127"/>
              <a:gd name="T100" fmla="*/ 747711 w 746960"/>
              <a:gd name="T101" fmla="*/ 18664 h 598127"/>
              <a:gd name="T102" fmla="*/ 747711 w 746960"/>
              <a:gd name="T103" fmla="*/ 74299 h 598127"/>
              <a:gd name="T104" fmla="*/ 598140 w 746960"/>
              <a:gd name="T105" fmla="*/ 74299 h 598127"/>
              <a:gd name="T106" fmla="*/ 598140 w 746960"/>
              <a:gd name="T107" fmla="*/ 73939 h 598127"/>
              <a:gd name="T108" fmla="*/ 491456 w 746960"/>
              <a:gd name="T109" fmla="*/ 148956 h 598127"/>
              <a:gd name="T110" fmla="*/ 475238 w 746960"/>
              <a:gd name="T111" fmla="*/ 120601 h 598127"/>
              <a:gd name="T112" fmla="*/ 492178 w 746960"/>
              <a:gd name="T113" fmla="*/ 111627 h 598127"/>
              <a:gd name="T114" fmla="*/ 584804 w 746960"/>
              <a:gd name="T115" fmla="*/ 18664 h 598127"/>
              <a:gd name="T116" fmla="*/ 603906 w 746960"/>
              <a:gd name="T117" fmla="*/ 0 h 59812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46960" h="598127">
                <a:moveTo>
                  <a:pt x="675576" y="448935"/>
                </a:moveTo>
                <a:cubicBezTo>
                  <a:pt x="663739" y="446773"/>
                  <a:pt x="654054" y="456142"/>
                  <a:pt x="654054" y="467313"/>
                </a:cubicBezTo>
                <a:lnTo>
                  <a:pt x="654054" y="504792"/>
                </a:lnTo>
                <a:cubicBezTo>
                  <a:pt x="654054" y="515963"/>
                  <a:pt x="663739" y="524972"/>
                  <a:pt x="675576" y="523170"/>
                </a:cubicBezTo>
                <a:cubicBezTo>
                  <a:pt x="684903" y="521729"/>
                  <a:pt x="691001" y="513080"/>
                  <a:pt x="691001" y="503711"/>
                </a:cubicBezTo>
                <a:lnTo>
                  <a:pt x="691001" y="468395"/>
                </a:lnTo>
                <a:cubicBezTo>
                  <a:pt x="691001" y="459025"/>
                  <a:pt x="684903" y="450376"/>
                  <a:pt x="675576" y="448935"/>
                </a:cubicBezTo>
                <a:close/>
                <a:moveTo>
                  <a:pt x="37707" y="373062"/>
                </a:moveTo>
                <a:lnTo>
                  <a:pt x="559634" y="373062"/>
                </a:lnTo>
                <a:lnTo>
                  <a:pt x="559634" y="596541"/>
                </a:lnTo>
                <a:lnTo>
                  <a:pt x="56412" y="596541"/>
                </a:lnTo>
                <a:cubicBezTo>
                  <a:pt x="45980" y="596541"/>
                  <a:pt x="37707" y="587918"/>
                  <a:pt x="37707" y="577858"/>
                </a:cubicBezTo>
                <a:lnTo>
                  <a:pt x="37707" y="373062"/>
                </a:lnTo>
                <a:close/>
                <a:moveTo>
                  <a:pt x="675576" y="336860"/>
                </a:moveTo>
                <a:cubicBezTo>
                  <a:pt x="663739" y="335058"/>
                  <a:pt x="654054" y="344068"/>
                  <a:pt x="654054" y="355239"/>
                </a:cubicBezTo>
                <a:lnTo>
                  <a:pt x="654054" y="392717"/>
                </a:lnTo>
                <a:cubicBezTo>
                  <a:pt x="654054" y="403889"/>
                  <a:pt x="663739" y="412898"/>
                  <a:pt x="675576" y="411096"/>
                </a:cubicBezTo>
                <a:cubicBezTo>
                  <a:pt x="684903" y="409655"/>
                  <a:pt x="691001" y="401006"/>
                  <a:pt x="691001" y="391636"/>
                </a:cubicBezTo>
                <a:lnTo>
                  <a:pt x="691001" y="356320"/>
                </a:lnTo>
                <a:cubicBezTo>
                  <a:pt x="691001" y="346951"/>
                  <a:pt x="684903" y="338302"/>
                  <a:pt x="675576" y="336860"/>
                </a:cubicBezTo>
                <a:close/>
                <a:moveTo>
                  <a:pt x="93422" y="187325"/>
                </a:moveTo>
                <a:lnTo>
                  <a:pt x="167584" y="187325"/>
                </a:lnTo>
                <a:cubicBezTo>
                  <a:pt x="178024" y="187325"/>
                  <a:pt x="186664" y="195575"/>
                  <a:pt x="186664" y="205978"/>
                </a:cubicBezTo>
                <a:lnTo>
                  <a:pt x="186664" y="261579"/>
                </a:lnTo>
                <a:lnTo>
                  <a:pt x="223745" y="261579"/>
                </a:lnTo>
                <a:lnTo>
                  <a:pt x="223745" y="205978"/>
                </a:lnTo>
                <a:cubicBezTo>
                  <a:pt x="223745" y="195575"/>
                  <a:pt x="232025" y="187325"/>
                  <a:pt x="242466" y="187325"/>
                </a:cubicBezTo>
                <a:lnTo>
                  <a:pt x="316988" y="187325"/>
                </a:lnTo>
                <a:cubicBezTo>
                  <a:pt x="327428" y="187325"/>
                  <a:pt x="335708" y="195575"/>
                  <a:pt x="335708" y="205978"/>
                </a:cubicBezTo>
                <a:lnTo>
                  <a:pt x="335708" y="261579"/>
                </a:lnTo>
                <a:lnTo>
                  <a:pt x="373149" y="261579"/>
                </a:lnTo>
                <a:lnTo>
                  <a:pt x="373149" y="205978"/>
                </a:lnTo>
                <a:cubicBezTo>
                  <a:pt x="373149" y="195575"/>
                  <a:pt x="381429" y="187325"/>
                  <a:pt x="391870" y="187325"/>
                </a:cubicBezTo>
                <a:lnTo>
                  <a:pt x="466392" y="187325"/>
                </a:lnTo>
                <a:cubicBezTo>
                  <a:pt x="476472" y="187325"/>
                  <a:pt x="484752" y="195575"/>
                  <a:pt x="484752" y="205978"/>
                </a:cubicBezTo>
                <a:lnTo>
                  <a:pt x="484752" y="261579"/>
                </a:lnTo>
                <a:lnTo>
                  <a:pt x="559634" y="261579"/>
                </a:lnTo>
                <a:lnTo>
                  <a:pt x="559634" y="336191"/>
                </a:lnTo>
                <a:lnTo>
                  <a:pt x="37260" y="336191"/>
                </a:lnTo>
                <a:cubicBezTo>
                  <a:pt x="15659" y="336191"/>
                  <a:pt x="-1981" y="317179"/>
                  <a:pt x="179" y="295298"/>
                </a:cubicBezTo>
                <a:cubicBezTo>
                  <a:pt x="1979" y="275927"/>
                  <a:pt x="19260" y="261579"/>
                  <a:pt x="39060" y="261579"/>
                </a:cubicBezTo>
                <a:lnTo>
                  <a:pt x="74701" y="261579"/>
                </a:lnTo>
                <a:lnTo>
                  <a:pt x="74701" y="205978"/>
                </a:lnTo>
                <a:cubicBezTo>
                  <a:pt x="74701" y="195575"/>
                  <a:pt x="82981" y="187325"/>
                  <a:pt x="93422" y="187325"/>
                </a:cubicBezTo>
                <a:close/>
                <a:moveTo>
                  <a:pt x="598094" y="112712"/>
                </a:moveTo>
                <a:lnTo>
                  <a:pt x="746960" y="112712"/>
                </a:lnTo>
                <a:lnTo>
                  <a:pt x="746960" y="579388"/>
                </a:lnTo>
                <a:cubicBezTo>
                  <a:pt x="746960" y="589478"/>
                  <a:pt x="738710" y="598127"/>
                  <a:pt x="728307" y="598127"/>
                </a:cubicBezTo>
                <a:lnTo>
                  <a:pt x="598094" y="598127"/>
                </a:lnTo>
                <a:lnTo>
                  <a:pt x="598094" y="112712"/>
                </a:lnTo>
                <a:close/>
                <a:moveTo>
                  <a:pt x="603299" y="0"/>
                </a:moveTo>
                <a:lnTo>
                  <a:pt x="728236" y="0"/>
                </a:lnTo>
                <a:cubicBezTo>
                  <a:pt x="738678" y="0"/>
                  <a:pt x="746959" y="8250"/>
                  <a:pt x="746959" y="18653"/>
                </a:cubicBezTo>
                <a:lnTo>
                  <a:pt x="746959" y="74254"/>
                </a:lnTo>
                <a:lnTo>
                  <a:pt x="597538" y="74254"/>
                </a:lnTo>
                <a:lnTo>
                  <a:pt x="597538" y="73895"/>
                </a:lnTo>
                <a:cubicBezTo>
                  <a:pt x="569454" y="112277"/>
                  <a:pt x="522647" y="148866"/>
                  <a:pt x="490962" y="148866"/>
                </a:cubicBezTo>
                <a:cubicBezTo>
                  <a:pt x="477641" y="148866"/>
                  <a:pt x="467919" y="134876"/>
                  <a:pt x="474760" y="120528"/>
                </a:cubicBezTo>
                <a:cubicBezTo>
                  <a:pt x="478001" y="114430"/>
                  <a:pt x="484842" y="111919"/>
                  <a:pt x="491683" y="111560"/>
                </a:cubicBezTo>
                <a:cubicBezTo>
                  <a:pt x="519046" y="110842"/>
                  <a:pt x="584216" y="45557"/>
                  <a:pt x="584216" y="18653"/>
                </a:cubicBezTo>
                <a:cubicBezTo>
                  <a:pt x="584216" y="8250"/>
                  <a:pt x="592857" y="0"/>
                  <a:pt x="60329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5" name="Freeform 96">
            <a:extLst>
              <a:ext uri="{FF2B5EF4-FFF2-40B4-BE49-F238E27FC236}">
                <a16:creationId xmlns:a16="http://schemas.microsoft.com/office/drawing/2014/main" id="{06A77CDD-1D4D-49AC-A26D-5EEF2CB33B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2733" y="4695347"/>
            <a:ext cx="558898" cy="558898"/>
          </a:xfrm>
          <a:custGeom>
            <a:avLst/>
            <a:gdLst>
              <a:gd name="T0" fmla="*/ 392375 w 745765"/>
              <a:gd name="T1" fmla="*/ 485775 h 745765"/>
              <a:gd name="T2" fmla="*/ 373317 w 745765"/>
              <a:gd name="T3" fmla="*/ 560029 h 745765"/>
              <a:gd name="T4" fmla="*/ 354977 w 745765"/>
              <a:gd name="T5" fmla="*/ 485775 h 745765"/>
              <a:gd name="T6" fmla="*/ 448903 w 745765"/>
              <a:gd name="T7" fmla="*/ 373063 h 745765"/>
              <a:gd name="T8" fmla="*/ 300037 w 745765"/>
              <a:gd name="T9" fmla="*/ 373063 h 745765"/>
              <a:gd name="T10" fmla="*/ 373496 w 745765"/>
              <a:gd name="T11" fmla="*/ 187325 h 745765"/>
              <a:gd name="T12" fmla="*/ 501691 w 745765"/>
              <a:gd name="T13" fmla="*/ 509227 h 745765"/>
              <a:gd name="T14" fmla="*/ 485847 w 745765"/>
              <a:gd name="T15" fmla="*/ 374259 h 745765"/>
              <a:gd name="T16" fmla="*/ 261866 w 745765"/>
              <a:gd name="T17" fmla="*/ 374259 h 745765"/>
              <a:gd name="T18" fmla="*/ 245661 w 745765"/>
              <a:gd name="T19" fmla="*/ 509227 h 745765"/>
              <a:gd name="T20" fmla="*/ 373496 w 745765"/>
              <a:gd name="T21" fmla="*/ 187325 h 745765"/>
              <a:gd name="T22" fmla="*/ 149369 w 745765"/>
              <a:gd name="T23" fmla="*/ 372883 h 745765"/>
              <a:gd name="T24" fmla="*/ 596756 w 745765"/>
              <a:gd name="T25" fmla="*/ 372883 h 745765"/>
              <a:gd name="T26" fmla="*/ 317094 w 745765"/>
              <a:gd name="T27" fmla="*/ 0 h 745765"/>
              <a:gd name="T28" fmla="*/ 447747 w 745765"/>
              <a:gd name="T29" fmla="*/ 18716 h 745765"/>
              <a:gd name="T30" fmla="*/ 538088 w 745765"/>
              <a:gd name="T31" fmla="*/ 102219 h 745765"/>
              <a:gd name="T32" fmla="*/ 597476 w 745765"/>
              <a:gd name="T33" fmla="*/ 69466 h 745765"/>
              <a:gd name="T34" fmla="*/ 682058 w 745765"/>
              <a:gd name="T35" fmla="*/ 161966 h 745765"/>
              <a:gd name="T36" fmla="*/ 643546 w 745765"/>
              <a:gd name="T37" fmla="*/ 207677 h 745765"/>
              <a:gd name="T38" fmla="*/ 727409 w 745765"/>
              <a:gd name="T39" fmla="*/ 298018 h 745765"/>
              <a:gd name="T40" fmla="*/ 745765 w 745765"/>
              <a:gd name="T41" fmla="*/ 428671 h 745765"/>
              <a:gd name="T42" fmla="*/ 680979 w 745765"/>
              <a:gd name="T43" fmla="*/ 447387 h 745765"/>
              <a:gd name="T44" fmla="*/ 676300 w 745765"/>
              <a:gd name="T45" fmla="*/ 570482 h 745765"/>
              <a:gd name="T46" fmla="*/ 676300 w 745765"/>
              <a:gd name="T47" fmla="*/ 596756 h 745765"/>
              <a:gd name="T48" fmla="*/ 584159 w 745765"/>
              <a:gd name="T49" fmla="*/ 681339 h 745765"/>
              <a:gd name="T50" fmla="*/ 538088 w 745765"/>
              <a:gd name="T51" fmla="*/ 643546 h 745765"/>
              <a:gd name="T52" fmla="*/ 447747 w 745765"/>
              <a:gd name="T53" fmla="*/ 727049 h 745765"/>
              <a:gd name="T54" fmla="*/ 317094 w 745765"/>
              <a:gd name="T55" fmla="*/ 745765 h 745765"/>
              <a:gd name="T56" fmla="*/ 298738 w 745765"/>
              <a:gd name="T57" fmla="*/ 680619 h 745765"/>
              <a:gd name="T58" fmla="*/ 175284 w 745765"/>
              <a:gd name="T59" fmla="*/ 675940 h 745765"/>
              <a:gd name="T60" fmla="*/ 69826 w 745765"/>
              <a:gd name="T61" fmla="*/ 596756 h 745765"/>
              <a:gd name="T62" fmla="*/ 69826 w 745765"/>
              <a:gd name="T63" fmla="*/ 570482 h 745765"/>
              <a:gd name="T64" fmla="*/ 65147 w 745765"/>
              <a:gd name="T65" fmla="*/ 447387 h 745765"/>
              <a:gd name="T66" fmla="*/ 0 w 745765"/>
              <a:gd name="T67" fmla="*/ 428671 h 745765"/>
              <a:gd name="T68" fmla="*/ 19076 w 745765"/>
              <a:gd name="T69" fmla="*/ 298018 h 745765"/>
              <a:gd name="T70" fmla="*/ 102579 w 745765"/>
              <a:gd name="T71" fmla="*/ 207677 h 745765"/>
              <a:gd name="T72" fmla="*/ 64427 w 745765"/>
              <a:gd name="T73" fmla="*/ 161966 h 745765"/>
              <a:gd name="T74" fmla="*/ 149009 w 745765"/>
              <a:gd name="T75" fmla="*/ 69466 h 745765"/>
              <a:gd name="T76" fmla="*/ 175284 w 745765"/>
              <a:gd name="T77" fmla="*/ 69466 h 745765"/>
              <a:gd name="T78" fmla="*/ 298738 w 745765"/>
              <a:gd name="T79" fmla="*/ 64787 h 745765"/>
              <a:gd name="T80" fmla="*/ 317094 w 745765"/>
              <a:gd name="T81" fmla="*/ 0 h 745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45765" h="745765">
                <a:moveTo>
                  <a:pt x="354977" y="485775"/>
                </a:moveTo>
                <a:lnTo>
                  <a:pt x="392375" y="485775"/>
                </a:lnTo>
                <a:cubicBezTo>
                  <a:pt x="425099" y="485775"/>
                  <a:pt x="454226" y="503711"/>
                  <a:pt x="471128" y="531691"/>
                </a:cubicBezTo>
                <a:cubicBezTo>
                  <a:pt x="442360" y="549268"/>
                  <a:pt x="409277" y="560029"/>
                  <a:pt x="373317" y="560029"/>
                </a:cubicBezTo>
                <a:cubicBezTo>
                  <a:pt x="337716" y="560029"/>
                  <a:pt x="304274" y="549268"/>
                  <a:pt x="276225" y="531691"/>
                </a:cubicBezTo>
                <a:cubicBezTo>
                  <a:pt x="292767" y="503711"/>
                  <a:pt x="322254" y="485775"/>
                  <a:pt x="354977" y="485775"/>
                </a:cubicBezTo>
                <a:close/>
                <a:moveTo>
                  <a:pt x="374110" y="298450"/>
                </a:moveTo>
                <a:cubicBezTo>
                  <a:pt x="415462" y="298450"/>
                  <a:pt x="448903" y="331810"/>
                  <a:pt x="448903" y="373063"/>
                </a:cubicBezTo>
                <a:cubicBezTo>
                  <a:pt x="448903" y="413956"/>
                  <a:pt x="415462" y="447316"/>
                  <a:pt x="374110" y="447316"/>
                </a:cubicBezTo>
                <a:cubicBezTo>
                  <a:pt x="333478" y="447316"/>
                  <a:pt x="300037" y="413956"/>
                  <a:pt x="300037" y="373063"/>
                </a:cubicBezTo>
                <a:cubicBezTo>
                  <a:pt x="300037" y="331810"/>
                  <a:pt x="333478" y="298450"/>
                  <a:pt x="374110" y="298450"/>
                </a:cubicBezTo>
                <a:close/>
                <a:moveTo>
                  <a:pt x="373496" y="187325"/>
                </a:moveTo>
                <a:cubicBezTo>
                  <a:pt x="476484" y="187325"/>
                  <a:pt x="560027" y="271048"/>
                  <a:pt x="560027" y="374259"/>
                </a:cubicBezTo>
                <a:cubicBezTo>
                  <a:pt x="560027" y="427308"/>
                  <a:pt x="537701" y="475305"/>
                  <a:pt x="501691" y="509227"/>
                </a:cubicBezTo>
                <a:cubicBezTo>
                  <a:pt x="487647" y="487575"/>
                  <a:pt x="467842" y="470613"/>
                  <a:pt x="444796" y="460148"/>
                </a:cubicBezTo>
                <a:cubicBezTo>
                  <a:pt x="469282" y="439578"/>
                  <a:pt x="485847" y="408903"/>
                  <a:pt x="485847" y="374259"/>
                </a:cubicBezTo>
                <a:cubicBezTo>
                  <a:pt x="485847" y="312549"/>
                  <a:pt x="435433" y="262027"/>
                  <a:pt x="373496" y="262027"/>
                </a:cubicBezTo>
                <a:cubicBezTo>
                  <a:pt x="311919" y="262027"/>
                  <a:pt x="261866" y="312549"/>
                  <a:pt x="261866" y="374259"/>
                </a:cubicBezTo>
                <a:cubicBezTo>
                  <a:pt x="261866" y="408903"/>
                  <a:pt x="278070" y="439578"/>
                  <a:pt x="302917" y="460148"/>
                </a:cubicBezTo>
                <a:cubicBezTo>
                  <a:pt x="279510" y="470613"/>
                  <a:pt x="259705" y="487575"/>
                  <a:pt x="245661" y="509227"/>
                </a:cubicBezTo>
                <a:cubicBezTo>
                  <a:pt x="209651" y="475305"/>
                  <a:pt x="187325" y="427308"/>
                  <a:pt x="187325" y="374259"/>
                </a:cubicBezTo>
                <a:cubicBezTo>
                  <a:pt x="187325" y="271048"/>
                  <a:pt x="270868" y="187325"/>
                  <a:pt x="373496" y="187325"/>
                </a:cubicBezTo>
                <a:close/>
                <a:moveTo>
                  <a:pt x="372883" y="149009"/>
                </a:moveTo>
                <a:cubicBezTo>
                  <a:pt x="249788" y="149009"/>
                  <a:pt x="149369" y="249428"/>
                  <a:pt x="149369" y="372883"/>
                </a:cubicBezTo>
                <a:cubicBezTo>
                  <a:pt x="149369" y="495977"/>
                  <a:pt x="249788" y="596396"/>
                  <a:pt x="372883" y="596396"/>
                </a:cubicBezTo>
                <a:cubicBezTo>
                  <a:pt x="496337" y="596396"/>
                  <a:pt x="596756" y="495977"/>
                  <a:pt x="596756" y="372883"/>
                </a:cubicBezTo>
                <a:cubicBezTo>
                  <a:pt x="596756" y="249428"/>
                  <a:pt x="496337" y="149009"/>
                  <a:pt x="372883" y="149009"/>
                </a:cubicBezTo>
                <a:close/>
                <a:moveTo>
                  <a:pt x="317094" y="0"/>
                </a:moveTo>
                <a:lnTo>
                  <a:pt x="429031" y="0"/>
                </a:lnTo>
                <a:cubicBezTo>
                  <a:pt x="439469" y="0"/>
                  <a:pt x="447747" y="8278"/>
                  <a:pt x="447747" y="18716"/>
                </a:cubicBezTo>
                <a:lnTo>
                  <a:pt x="447747" y="64787"/>
                </a:lnTo>
                <a:cubicBezTo>
                  <a:pt x="479780" y="72345"/>
                  <a:pt x="510374" y="85302"/>
                  <a:pt x="538088" y="102219"/>
                </a:cubicBezTo>
                <a:lnTo>
                  <a:pt x="570842" y="69466"/>
                </a:lnTo>
                <a:cubicBezTo>
                  <a:pt x="577680" y="62627"/>
                  <a:pt x="590278" y="62627"/>
                  <a:pt x="597476" y="69466"/>
                </a:cubicBezTo>
                <a:lnTo>
                  <a:pt x="676300" y="148649"/>
                </a:lnTo>
                <a:cubicBezTo>
                  <a:pt x="679899" y="152248"/>
                  <a:pt x="682058" y="156927"/>
                  <a:pt x="682058" y="161966"/>
                </a:cubicBezTo>
                <a:cubicBezTo>
                  <a:pt x="682058" y="166645"/>
                  <a:pt x="679899" y="171684"/>
                  <a:pt x="676300" y="174924"/>
                </a:cubicBezTo>
                <a:lnTo>
                  <a:pt x="643546" y="207677"/>
                </a:lnTo>
                <a:cubicBezTo>
                  <a:pt x="660823" y="235751"/>
                  <a:pt x="673420" y="265985"/>
                  <a:pt x="680979" y="298018"/>
                </a:cubicBezTo>
                <a:lnTo>
                  <a:pt x="727409" y="298018"/>
                </a:lnTo>
                <a:cubicBezTo>
                  <a:pt x="737847" y="298018"/>
                  <a:pt x="745765" y="306296"/>
                  <a:pt x="745765" y="316734"/>
                </a:cubicBezTo>
                <a:lnTo>
                  <a:pt x="745765" y="428671"/>
                </a:lnTo>
                <a:cubicBezTo>
                  <a:pt x="745765" y="439109"/>
                  <a:pt x="737847" y="447387"/>
                  <a:pt x="727409" y="447387"/>
                </a:cubicBezTo>
                <a:lnTo>
                  <a:pt x="680979" y="447387"/>
                </a:lnTo>
                <a:cubicBezTo>
                  <a:pt x="673420" y="479420"/>
                  <a:pt x="660823" y="509654"/>
                  <a:pt x="643546" y="538088"/>
                </a:cubicBezTo>
                <a:lnTo>
                  <a:pt x="676300" y="570482"/>
                </a:lnTo>
                <a:cubicBezTo>
                  <a:pt x="679899" y="574081"/>
                  <a:pt x="682058" y="578760"/>
                  <a:pt x="682058" y="583439"/>
                </a:cubicBezTo>
                <a:cubicBezTo>
                  <a:pt x="682058" y="588838"/>
                  <a:pt x="679899" y="593157"/>
                  <a:pt x="676300" y="596756"/>
                </a:cubicBezTo>
                <a:lnTo>
                  <a:pt x="597476" y="675940"/>
                </a:lnTo>
                <a:cubicBezTo>
                  <a:pt x="593877" y="679539"/>
                  <a:pt x="589198" y="681339"/>
                  <a:pt x="584159" y="681339"/>
                </a:cubicBezTo>
                <a:cubicBezTo>
                  <a:pt x="579120" y="681339"/>
                  <a:pt x="574441" y="679539"/>
                  <a:pt x="570842" y="675940"/>
                </a:cubicBezTo>
                <a:lnTo>
                  <a:pt x="538088" y="643546"/>
                </a:lnTo>
                <a:cubicBezTo>
                  <a:pt x="510374" y="660463"/>
                  <a:pt x="479780" y="673060"/>
                  <a:pt x="447747" y="680619"/>
                </a:cubicBezTo>
                <a:lnTo>
                  <a:pt x="447747" y="727049"/>
                </a:lnTo>
                <a:cubicBezTo>
                  <a:pt x="447747" y="737487"/>
                  <a:pt x="439469" y="745765"/>
                  <a:pt x="429031" y="745765"/>
                </a:cubicBezTo>
                <a:lnTo>
                  <a:pt x="317094" y="745765"/>
                </a:lnTo>
                <a:cubicBezTo>
                  <a:pt x="307016" y="745765"/>
                  <a:pt x="298738" y="737487"/>
                  <a:pt x="298738" y="727049"/>
                </a:cubicBezTo>
                <a:lnTo>
                  <a:pt x="298738" y="680619"/>
                </a:lnTo>
                <a:cubicBezTo>
                  <a:pt x="266705" y="673060"/>
                  <a:pt x="236111" y="660463"/>
                  <a:pt x="208037" y="643546"/>
                </a:cubicBezTo>
                <a:lnTo>
                  <a:pt x="175284" y="675940"/>
                </a:lnTo>
                <a:cubicBezTo>
                  <a:pt x="168445" y="683138"/>
                  <a:pt x="155848" y="683138"/>
                  <a:pt x="149009" y="675940"/>
                </a:cubicBezTo>
                <a:lnTo>
                  <a:pt x="69826" y="596756"/>
                </a:lnTo>
                <a:cubicBezTo>
                  <a:pt x="66586" y="593157"/>
                  <a:pt x="64427" y="588838"/>
                  <a:pt x="64427" y="583439"/>
                </a:cubicBezTo>
                <a:cubicBezTo>
                  <a:pt x="64427" y="578760"/>
                  <a:pt x="66586" y="574081"/>
                  <a:pt x="69826" y="570482"/>
                </a:cubicBezTo>
                <a:lnTo>
                  <a:pt x="102579" y="538088"/>
                </a:lnTo>
                <a:cubicBezTo>
                  <a:pt x="85662" y="509654"/>
                  <a:pt x="72705" y="479420"/>
                  <a:pt x="65147" y="447387"/>
                </a:cubicBezTo>
                <a:lnTo>
                  <a:pt x="19076" y="447387"/>
                </a:lnTo>
                <a:cubicBezTo>
                  <a:pt x="8638" y="447387"/>
                  <a:pt x="0" y="439109"/>
                  <a:pt x="0" y="428671"/>
                </a:cubicBezTo>
                <a:lnTo>
                  <a:pt x="0" y="316734"/>
                </a:lnTo>
                <a:cubicBezTo>
                  <a:pt x="0" y="306296"/>
                  <a:pt x="8638" y="298018"/>
                  <a:pt x="19076" y="298018"/>
                </a:cubicBezTo>
                <a:lnTo>
                  <a:pt x="65147" y="298018"/>
                </a:lnTo>
                <a:cubicBezTo>
                  <a:pt x="72705" y="265985"/>
                  <a:pt x="85662" y="235751"/>
                  <a:pt x="102579" y="207677"/>
                </a:cubicBezTo>
                <a:lnTo>
                  <a:pt x="69826" y="174924"/>
                </a:lnTo>
                <a:cubicBezTo>
                  <a:pt x="66586" y="171684"/>
                  <a:pt x="64427" y="166645"/>
                  <a:pt x="64427" y="161966"/>
                </a:cubicBezTo>
                <a:cubicBezTo>
                  <a:pt x="64427" y="156927"/>
                  <a:pt x="66586" y="152248"/>
                  <a:pt x="69826" y="148649"/>
                </a:cubicBezTo>
                <a:lnTo>
                  <a:pt x="149009" y="69466"/>
                </a:lnTo>
                <a:cubicBezTo>
                  <a:pt x="152608" y="66226"/>
                  <a:pt x="157287" y="64067"/>
                  <a:pt x="162326" y="64067"/>
                </a:cubicBezTo>
                <a:cubicBezTo>
                  <a:pt x="167005" y="64067"/>
                  <a:pt x="171684" y="66226"/>
                  <a:pt x="175284" y="69466"/>
                </a:cubicBezTo>
                <a:lnTo>
                  <a:pt x="208037" y="102219"/>
                </a:lnTo>
                <a:cubicBezTo>
                  <a:pt x="236111" y="85302"/>
                  <a:pt x="266705" y="72345"/>
                  <a:pt x="298738" y="64787"/>
                </a:cubicBezTo>
                <a:lnTo>
                  <a:pt x="298738" y="18716"/>
                </a:lnTo>
                <a:cubicBezTo>
                  <a:pt x="298738" y="8278"/>
                  <a:pt x="307016" y="0"/>
                  <a:pt x="31709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6" name="Freeform 70">
            <a:extLst>
              <a:ext uri="{FF2B5EF4-FFF2-40B4-BE49-F238E27FC236}">
                <a16:creationId xmlns:a16="http://schemas.microsoft.com/office/drawing/2014/main" id="{14E356F1-1209-435C-8D4C-06130D16B3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4044" y="2275904"/>
            <a:ext cx="531548" cy="503009"/>
          </a:xfrm>
          <a:custGeom>
            <a:avLst/>
            <a:gdLst>
              <a:gd name="T0" fmla="*/ 181521271 w 1970"/>
              <a:gd name="T1" fmla="*/ 120828076 h 1866"/>
              <a:gd name="T2" fmla="*/ 181521271 w 1970"/>
              <a:gd name="T3" fmla="*/ 107359310 h 1866"/>
              <a:gd name="T4" fmla="*/ 215126622 w 1970"/>
              <a:gd name="T5" fmla="*/ 114093513 h 1866"/>
              <a:gd name="T6" fmla="*/ 208379545 w 1970"/>
              <a:gd name="T7" fmla="*/ 161103742 h 1866"/>
              <a:gd name="T8" fmla="*/ 174774194 w 1970"/>
              <a:gd name="T9" fmla="*/ 154369539 h 1866"/>
              <a:gd name="T10" fmla="*/ 208379545 w 1970"/>
              <a:gd name="T11" fmla="*/ 147635336 h 1866"/>
              <a:gd name="T12" fmla="*/ 215126622 w 1970"/>
              <a:gd name="T13" fmla="*/ 154369539 h 1866"/>
              <a:gd name="T14" fmla="*/ 181521271 w 1970"/>
              <a:gd name="T15" fmla="*/ 201250215 h 1866"/>
              <a:gd name="T16" fmla="*/ 174774194 w 1970"/>
              <a:gd name="T17" fmla="*/ 194645564 h 1866"/>
              <a:gd name="T18" fmla="*/ 208379545 w 1970"/>
              <a:gd name="T19" fmla="*/ 187911361 h 1866"/>
              <a:gd name="T20" fmla="*/ 208379545 w 1970"/>
              <a:gd name="T21" fmla="*/ 201250215 h 1866"/>
              <a:gd name="T22" fmla="*/ 114310208 w 1970"/>
              <a:gd name="T23" fmla="*/ 120828076 h 1866"/>
              <a:gd name="T24" fmla="*/ 114310208 w 1970"/>
              <a:gd name="T25" fmla="*/ 107359310 h 1866"/>
              <a:gd name="T26" fmla="*/ 147915560 w 1970"/>
              <a:gd name="T27" fmla="*/ 114093513 h 1866"/>
              <a:gd name="T28" fmla="*/ 141168842 w 1970"/>
              <a:gd name="T29" fmla="*/ 161103742 h 1866"/>
              <a:gd name="T30" fmla="*/ 107563131 w 1970"/>
              <a:gd name="T31" fmla="*/ 154369539 h 1866"/>
              <a:gd name="T32" fmla="*/ 141168842 w 1970"/>
              <a:gd name="T33" fmla="*/ 147635336 h 1866"/>
              <a:gd name="T34" fmla="*/ 147915560 w 1970"/>
              <a:gd name="T35" fmla="*/ 154369539 h 1866"/>
              <a:gd name="T36" fmla="*/ 114310208 w 1970"/>
              <a:gd name="T37" fmla="*/ 201250215 h 1866"/>
              <a:gd name="T38" fmla="*/ 107563131 w 1970"/>
              <a:gd name="T39" fmla="*/ 194645564 h 1866"/>
              <a:gd name="T40" fmla="*/ 141168842 w 1970"/>
              <a:gd name="T41" fmla="*/ 187911361 h 1866"/>
              <a:gd name="T42" fmla="*/ 141168842 w 1970"/>
              <a:gd name="T43" fmla="*/ 201250215 h 1866"/>
              <a:gd name="T44" fmla="*/ 47099506 w 1970"/>
              <a:gd name="T45" fmla="*/ 120828076 h 1866"/>
              <a:gd name="T46" fmla="*/ 47099506 w 1970"/>
              <a:gd name="T47" fmla="*/ 107359310 h 1866"/>
              <a:gd name="T48" fmla="*/ 80704857 w 1970"/>
              <a:gd name="T49" fmla="*/ 114093513 h 1866"/>
              <a:gd name="T50" fmla="*/ 73957780 w 1970"/>
              <a:gd name="T51" fmla="*/ 161103742 h 1866"/>
              <a:gd name="T52" fmla="*/ 40352429 w 1970"/>
              <a:gd name="T53" fmla="*/ 154369539 h 1866"/>
              <a:gd name="T54" fmla="*/ 73957780 w 1970"/>
              <a:gd name="T55" fmla="*/ 147635336 h 1866"/>
              <a:gd name="T56" fmla="*/ 80704857 w 1970"/>
              <a:gd name="T57" fmla="*/ 154369539 h 1866"/>
              <a:gd name="T58" fmla="*/ 47099506 w 1970"/>
              <a:gd name="T59" fmla="*/ 201250215 h 1866"/>
              <a:gd name="T60" fmla="*/ 40352429 w 1970"/>
              <a:gd name="T61" fmla="*/ 194645564 h 1866"/>
              <a:gd name="T62" fmla="*/ 73957780 w 1970"/>
              <a:gd name="T63" fmla="*/ 187911361 h 1866"/>
              <a:gd name="T64" fmla="*/ 73957780 w 1970"/>
              <a:gd name="T65" fmla="*/ 201250215 h 1866"/>
              <a:gd name="T66" fmla="*/ 208379545 w 1970"/>
              <a:gd name="T67" fmla="*/ 0 h 1866"/>
              <a:gd name="T68" fmla="*/ 174774194 w 1970"/>
              <a:gd name="T69" fmla="*/ 67083285 h 1866"/>
              <a:gd name="T70" fmla="*/ 171141124 w 1970"/>
              <a:gd name="T71" fmla="*/ 27584574 h 1866"/>
              <a:gd name="T72" fmla="*/ 121057286 w 1970"/>
              <a:gd name="T73" fmla="*/ 60478634 h 1866"/>
              <a:gd name="T74" fmla="*/ 117424216 w 1970"/>
              <a:gd name="T75" fmla="*/ 27584574 h 1866"/>
              <a:gd name="T76" fmla="*/ 67340738 w 1970"/>
              <a:gd name="T77" fmla="*/ 60478634 h 1866"/>
              <a:gd name="T78" fmla="*/ 63577633 w 1970"/>
              <a:gd name="T79" fmla="*/ 27584574 h 1866"/>
              <a:gd name="T80" fmla="*/ 2724622 w 1970"/>
              <a:gd name="T81" fmla="*/ 68508001 h 1866"/>
              <a:gd name="T82" fmla="*/ 0 w 1970"/>
              <a:gd name="T83" fmla="*/ 234792037 h 1866"/>
              <a:gd name="T84" fmla="*/ 248731974 w 1970"/>
              <a:gd name="T85" fmla="*/ 241526240 h 1866"/>
              <a:gd name="T86" fmla="*/ 255479051 w 1970"/>
              <a:gd name="T87" fmla="*/ 6734203 h 186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970" h="1866">
                <a:moveTo>
                  <a:pt x="1606" y="933"/>
                </a:moveTo>
                <a:lnTo>
                  <a:pt x="1399" y="933"/>
                </a:lnTo>
                <a:cubicBezTo>
                  <a:pt x="1370" y="933"/>
                  <a:pt x="1347" y="909"/>
                  <a:pt x="1347" y="881"/>
                </a:cubicBezTo>
                <a:cubicBezTo>
                  <a:pt x="1347" y="853"/>
                  <a:pt x="1370" y="829"/>
                  <a:pt x="1399" y="829"/>
                </a:cubicBezTo>
                <a:lnTo>
                  <a:pt x="1606" y="829"/>
                </a:lnTo>
                <a:cubicBezTo>
                  <a:pt x="1635" y="829"/>
                  <a:pt x="1658" y="853"/>
                  <a:pt x="1658" y="881"/>
                </a:cubicBezTo>
                <a:cubicBezTo>
                  <a:pt x="1658" y="909"/>
                  <a:pt x="1635" y="933"/>
                  <a:pt x="1606" y="933"/>
                </a:cubicBezTo>
                <a:close/>
                <a:moveTo>
                  <a:pt x="1606" y="1244"/>
                </a:moveTo>
                <a:lnTo>
                  <a:pt x="1399" y="1244"/>
                </a:lnTo>
                <a:cubicBezTo>
                  <a:pt x="1370" y="1244"/>
                  <a:pt x="1347" y="1220"/>
                  <a:pt x="1347" y="1192"/>
                </a:cubicBezTo>
                <a:cubicBezTo>
                  <a:pt x="1347" y="1163"/>
                  <a:pt x="1370" y="1140"/>
                  <a:pt x="1399" y="1140"/>
                </a:cubicBezTo>
                <a:lnTo>
                  <a:pt x="1606" y="1140"/>
                </a:lnTo>
                <a:cubicBezTo>
                  <a:pt x="1635" y="1140"/>
                  <a:pt x="1658" y="1163"/>
                  <a:pt x="1658" y="1192"/>
                </a:cubicBezTo>
                <a:cubicBezTo>
                  <a:pt x="1658" y="1220"/>
                  <a:pt x="1635" y="1244"/>
                  <a:pt x="1606" y="1244"/>
                </a:cubicBezTo>
                <a:close/>
                <a:moveTo>
                  <a:pt x="1606" y="1554"/>
                </a:moveTo>
                <a:lnTo>
                  <a:pt x="1399" y="1554"/>
                </a:lnTo>
                <a:cubicBezTo>
                  <a:pt x="1370" y="1554"/>
                  <a:pt x="1347" y="1532"/>
                  <a:pt x="1347" y="1503"/>
                </a:cubicBezTo>
                <a:cubicBezTo>
                  <a:pt x="1347" y="1474"/>
                  <a:pt x="1370" y="1451"/>
                  <a:pt x="1399" y="1451"/>
                </a:cubicBezTo>
                <a:lnTo>
                  <a:pt x="1606" y="1451"/>
                </a:lnTo>
                <a:cubicBezTo>
                  <a:pt x="1635" y="1451"/>
                  <a:pt x="1658" y="1474"/>
                  <a:pt x="1658" y="1503"/>
                </a:cubicBezTo>
                <a:cubicBezTo>
                  <a:pt x="1658" y="1532"/>
                  <a:pt x="1635" y="1554"/>
                  <a:pt x="1606" y="1554"/>
                </a:cubicBezTo>
                <a:close/>
                <a:moveTo>
                  <a:pt x="1088" y="933"/>
                </a:moveTo>
                <a:lnTo>
                  <a:pt x="881" y="933"/>
                </a:lnTo>
                <a:cubicBezTo>
                  <a:pt x="852" y="933"/>
                  <a:pt x="829" y="909"/>
                  <a:pt x="829" y="881"/>
                </a:cubicBezTo>
                <a:cubicBezTo>
                  <a:pt x="829" y="853"/>
                  <a:pt x="852" y="829"/>
                  <a:pt x="881" y="829"/>
                </a:cubicBezTo>
                <a:lnTo>
                  <a:pt x="1088" y="829"/>
                </a:lnTo>
                <a:cubicBezTo>
                  <a:pt x="1117" y="829"/>
                  <a:pt x="1140" y="853"/>
                  <a:pt x="1140" y="881"/>
                </a:cubicBezTo>
                <a:cubicBezTo>
                  <a:pt x="1140" y="909"/>
                  <a:pt x="1117" y="933"/>
                  <a:pt x="1088" y="933"/>
                </a:cubicBezTo>
                <a:close/>
                <a:moveTo>
                  <a:pt x="1088" y="1244"/>
                </a:moveTo>
                <a:lnTo>
                  <a:pt x="881" y="1244"/>
                </a:lnTo>
                <a:cubicBezTo>
                  <a:pt x="852" y="1244"/>
                  <a:pt x="829" y="1220"/>
                  <a:pt x="829" y="1192"/>
                </a:cubicBezTo>
                <a:cubicBezTo>
                  <a:pt x="829" y="1163"/>
                  <a:pt x="852" y="1140"/>
                  <a:pt x="881" y="1140"/>
                </a:cubicBezTo>
                <a:lnTo>
                  <a:pt x="1088" y="1140"/>
                </a:lnTo>
                <a:cubicBezTo>
                  <a:pt x="1117" y="1140"/>
                  <a:pt x="1140" y="1163"/>
                  <a:pt x="1140" y="1192"/>
                </a:cubicBezTo>
                <a:cubicBezTo>
                  <a:pt x="1140" y="1220"/>
                  <a:pt x="1117" y="1244"/>
                  <a:pt x="1088" y="1244"/>
                </a:cubicBezTo>
                <a:close/>
                <a:moveTo>
                  <a:pt x="1088" y="1554"/>
                </a:moveTo>
                <a:lnTo>
                  <a:pt x="881" y="1554"/>
                </a:lnTo>
                <a:cubicBezTo>
                  <a:pt x="852" y="1554"/>
                  <a:pt x="829" y="1532"/>
                  <a:pt x="829" y="1503"/>
                </a:cubicBezTo>
                <a:cubicBezTo>
                  <a:pt x="829" y="1474"/>
                  <a:pt x="852" y="1451"/>
                  <a:pt x="881" y="1451"/>
                </a:cubicBezTo>
                <a:lnTo>
                  <a:pt x="1088" y="1451"/>
                </a:lnTo>
                <a:cubicBezTo>
                  <a:pt x="1117" y="1451"/>
                  <a:pt x="1140" y="1474"/>
                  <a:pt x="1140" y="1503"/>
                </a:cubicBezTo>
                <a:cubicBezTo>
                  <a:pt x="1140" y="1532"/>
                  <a:pt x="1117" y="1554"/>
                  <a:pt x="1088" y="1554"/>
                </a:cubicBezTo>
                <a:close/>
                <a:moveTo>
                  <a:pt x="570" y="933"/>
                </a:moveTo>
                <a:lnTo>
                  <a:pt x="363" y="933"/>
                </a:lnTo>
                <a:cubicBezTo>
                  <a:pt x="334" y="933"/>
                  <a:pt x="311" y="909"/>
                  <a:pt x="311" y="881"/>
                </a:cubicBezTo>
                <a:cubicBezTo>
                  <a:pt x="311" y="853"/>
                  <a:pt x="334" y="829"/>
                  <a:pt x="363" y="829"/>
                </a:cubicBezTo>
                <a:lnTo>
                  <a:pt x="570" y="829"/>
                </a:lnTo>
                <a:cubicBezTo>
                  <a:pt x="599" y="829"/>
                  <a:pt x="622" y="853"/>
                  <a:pt x="622" y="881"/>
                </a:cubicBezTo>
                <a:cubicBezTo>
                  <a:pt x="622" y="909"/>
                  <a:pt x="599" y="933"/>
                  <a:pt x="570" y="933"/>
                </a:cubicBezTo>
                <a:close/>
                <a:moveTo>
                  <a:pt x="570" y="1244"/>
                </a:moveTo>
                <a:lnTo>
                  <a:pt x="363" y="1244"/>
                </a:lnTo>
                <a:cubicBezTo>
                  <a:pt x="334" y="1244"/>
                  <a:pt x="311" y="1220"/>
                  <a:pt x="311" y="1192"/>
                </a:cubicBezTo>
                <a:cubicBezTo>
                  <a:pt x="311" y="1163"/>
                  <a:pt x="334" y="1140"/>
                  <a:pt x="363" y="1140"/>
                </a:cubicBezTo>
                <a:lnTo>
                  <a:pt x="570" y="1140"/>
                </a:lnTo>
                <a:cubicBezTo>
                  <a:pt x="599" y="1140"/>
                  <a:pt x="622" y="1163"/>
                  <a:pt x="622" y="1192"/>
                </a:cubicBezTo>
                <a:cubicBezTo>
                  <a:pt x="622" y="1220"/>
                  <a:pt x="599" y="1244"/>
                  <a:pt x="570" y="1244"/>
                </a:cubicBezTo>
                <a:close/>
                <a:moveTo>
                  <a:pt x="570" y="1554"/>
                </a:moveTo>
                <a:lnTo>
                  <a:pt x="363" y="1554"/>
                </a:lnTo>
                <a:cubicBezTo>
                  <a:pt x="334" y="1554"/>
                  <a:pt x="311" y="1532"/>
                  <a:pt x="311" y="1503"/>
                </a:cubicBezTo>
                <a:cubicBezTo>
                  <a:pt x="311" y="1474"/>
                  <a:pt x="334" y="1451"/>
                  <a:pt x="363" y="1451"/>
                </a:cubicBezTo>
                <a:lnTo>
                  <a:pt x="570" y="1451"/>
                </a:lnTo>
                <a:cubicBezTo>
                  <a:pt x="599" y="1451"/>
                  <a:pt x="622" y="1474"/>
                  <a:pt x="622" y="1503"/>
                </a:cubicBezTo>
                <a:cubicBezTo>
                  <a:pt x="622" y="1532"/>
                  <a:pt x="599" y="1554"/>
                  <a:pt x="570" y="1554"/>
                </a:cubicBezTo>
                <a:close/>
                <a:moveTo>
                  <a:pt x="1917" y="0"/>
                </a:moveTo>
                <a:lnTo>
                  <a:pt x="1606" y="0"/>
                </a:lnTo>
                <a:cubicBezTo>
                  <a:pt x="1577" y="0"/>
                  <a:pt x="1555" y="23"/>
                  <a:pt x="1555" y="52"/>
                </a:cubicBezTo>
                <a:lnTo>
                  <a:pt x="1555" y="518"/>
                </a:lnTo>
                <a:lnTo>
                  <a:pt x="1347" y="518"/>
                </a:lnTo>
                <a:lnTo>
                  <a:pt x="1347" y="259"/>
                </a:lnTo>
                <a:cubicBezTo>
                  <a:pt x="1347" y="240"/>
                  <a:pt x="1336" y="222"/>
                  <a:pt x="1319" y="213"/>
                </a:cubicBezTo>
                <a:cubicBezTo>
                  <a:pt x="1301" y="204"/>
                  <a:pt x="1280" y="206"/>
                  <a:pt x="1264" y="218"/>
                </a:cubicBezTo>
                <a:lnTo>
                  <a:pt x="933" y="467"/>
                </a:lnTo>
                <a:lnTo>
                  <a:pt x="933" y="259"/>
                </a:lnTo>
                <a:cubicBezTo>
                  <a:pt x="933" y="240"/>
                  <a:pt x="921" y="222"/>
                  <a:pt x="905" y="213"/>
                </a:cubicBezTo>
                <a:cubicBezTo>
                  <a:pt x="887" y="204"/>
                  <a:pt x="866" y="206"/>
                  <a:pt x="850" y="218"/>
                </a:cubicBezTo>
                <a:lnTo>
                  <a:pt x="519" y="467"/>
                </a:lnTo>
                <a:lnTo>
                  <a:pt x="519" y="259"/>
                </a:lnTo>
                <a:cubicBezTo>
                  <a:pt x="519" y="240"/>
                  <a:pt x="507" y="222"/>
                  <a:pt x="490" y="213"/>
                </a:cubicBezTo>
                <a:cubicBezTo>
                  <a:pt x="472" y="204"/>
                  <a:pt x="451" y="206"/>
                  <a:pt x="436" y="218"/>
                </a:cubicBezTo>
                <a:lnTo>
                  <a:pt x="21" y="529"/>
                </a:lnTo>
                <a:cubicBezTo>
                  <a:pt x="8" y="538"/>
                  <a:pt x="0" y="553"/>
                  <a:pt x="0" y="570"/>
                </a:cubicBezTo>
                <a:lnTo>
                  <a:pt x="0" y="1813"/>
                </a:lnTo>
                <a:cubicBezTo>
                  <a:pt x="0" y="1842"/>
                  <a:pt x="24" y="1865"/>
                  <a:pt x="52" y="1865"/>
                </a:cubicBezTo>
                <a:lnTo>
                  <a:pt x="1917" y="1865"/>
                </a:lnTo>
                <a:cubicBezTo>
                  <a:pt x="1946" y="1865"/>
                  <a:pt x="1969" y="1842"/>
                  <a:pt x="1969" y="1813"/>
                </a:cubicBezTo>
                <a:lnTo>
                  <a:pt x="1969" y="52"/>
                </a:lnTo>
                <a:cubicBezTo>
                  <a:pt x="1969" y="23"/>
                  <a:pt x="1946" y="0"/>
                  <a:pt x="191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7" name="Freeform 110">
            <a:extLst>
              <a:ext uri="{FF2B5EF4-FFF2-40B4-BE49-F238E27FC236}">
                <a16:creationId xmlns:a16="http://schemas.microsoft.com/office/drawing/2014/main" id="{6E319948-5E7C-4D1D-9D50-3874099187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8314" y="4723292"/>
            <a:ext cx="503008" cy="503008"/>
          </a:xfrm>
          <a:custGeom>
            <a:avLst/>
            <a:gdLst>
              <a:gd name="T0" fmla="*/ 120335 w 671152"/>
              <a:gd name="T1" fmla="*/ 578160 h 671152"/>
              <a:gd name="T2" fmla="*/ 552765 w 671152"/>
              <a:gd name="T3" fmla="*/ 578160 h 671152"/>
              <a:gd name="T4" fmla="*/ 646098 w 671152"/>
              <a:gd name="T5" fmla="*/ 671512 h 671152"/>
              <a:gd name="T6" fmla="*/ 27001 w 671152"/>
              <a:gd name="T7" fmla="*/ 671512 h 671152"/>
              <a:gd name="T8" fmla="*/ 317311 w 671152"/>
              <a:gd name="T9" fmla="*/ 455856 h 671152"/>
              <a:gd name="T10" fmla="*/ 317311 w 671152"/>
              <a:gd name="T11" fmla="*/ 541267 h 671152"/>
              <a:gd name="T12" fmla="*/ 231899 w 671152"/>
              <a:gd name="T13" fmla="*/ 541267 h 671152"/>
              <a:gd name="T14" fmla="*/ 391956 w 671152"/>
              <a:gd name="T15" fmla="*/ 381204 h 671152"/>
              <a:gd name="T16" fmla="*/ 391956 w 671152"/>
              <a:gd name="T17" fmla="*/ 541268 h 671152"/>
              <a:gd name="T18" fmla="*/ 354202 w 671152"/>
              <a:gd name="T19" fmla="*/ 541268 h 671152"/>
              <a:gd name="T20" fmla="*/ 354202 w 671152"/>
              <a:gd name="T21" fmla="*/ 418612 h 671152"/>
              <a:gd name="T22" fmla="*/ 466612 w 671152"/>
              <a:gd name="T23" fmla="*/ 306551 h 671152"/>
              <a:gd name="T24" fmla="*/ 466612 w 671152"/>
              <a:gd name="T25" fmla="*/ 541267 h 671152"/>
              <a:gd name="T26" fmla="*/ 428855 w 671152"/>
              <a:gd name="T27" fmla="*/ 541267 h 671152"/>
              <a:gd name="T28" fmla="*/ 428855 w 671152"/>
              <a:gd name="T29" fmla="*/ 343991 h 671152"/>
              <a:gd name="T30" fmla="*/ 541264 w 671152"/>
              <a:gd name="T31" fmla="*/ 231899 h 671152"/>
              <a:gd name="T32" fmla="*/ 541264 w 671152"/>
              <a:gd name="T33" fmla="*/ 541267 h 671152"/>
              <a:gd name="T34" fmla="*/ 503507 w 671152"/>
              <a:gd name="T35" fmla="*/ 541267 h 671152"/>
              <a:gd name="T36" fmla="*/ 503507 w 671152"/>
              <a:gd name="T37" fmla="*/ 269355 h 671152"/>
              <a:gd name="T38" fmla="*/ 492954 w 671152"/>
              <a:gd name="T39" fmla="*/ 130245 h 671152"/>
              <a:gd name="T40" fmla="*/ 541267 w 671152"/>
              <a:gd name="T41" fmla="*/ 130245 h 671152"/>
              <a:gd name="T42" fmla="*/ 541267 w 671152"/>
              <a:gd name="T43" fmla="*/ 178558 h 671152"/>
              <a:gd name="T44" fmla="*/ 178558 w 671152"/>
              <a:gd name="T45" fmla="*/ 541267 h 671152"/>
              <a:gd name="T46" fmla="*/ 130245 w 671152"/>
              <a:gd name="T47" fmla="*/ 541267 h 671152"/>
              <a:gd name="T48" fmla="*/ 130245 w 671152"/>
              <a:gd name="T49" fmla="*/ 492954 h 671152"/>
              <a:gd name="T50" fmla="*/ 354202 w 671152"/>
              <a:gd name="T51" fmla="*/ 130245 h 671152"/>
              <a:gd name="T52" fmla="*/ 439613 w 671152"/>
              <a:gd name="T53" fmla="*/ 130245 h 671152"/>
              <a:gd name="T54" fmla="*/ 354202 w 671152"/>
              <a:gd name="T55" fmla="*/ 215658 h 671152"/>
              <a:gd name="T56" fmla="*/ 279550 w 671152"/>
              <a:gd name="T57" fmla="*/ 130245 h 671152"/>
              <a:gd name="T58" fmla="*/ 317307 w 671152"/>
              <a:gd name="T59" fmla="*/ 130245 h 671152"/>
              <a:gd name="T60" fmla="*/ 317307 w 671152"/>
              <a:gd name="T61" fmla="*/ 252985 h 671152"/>
              <a:gd name="T62" fmla="*/ 279550 w 671152"/>
              <a:gd name="T63" fmla="*/ 290310 h 671152"/>
              <a:gd name="T64" fmla="*/ 204897 w 671152"/>
              <a:gd name="T65" fmla="*/ 130245 h 671152"/>
              <a:gd name="T66" fmla="*/ 242651 w 671152"/>
              <a:gd name="T67" fmla="*/ 130245 h 671152"/>
              <a:gd name="T68" fmla="*/ 242651 w 671152"/>
              <a:gd name="T69" fmla="*/ 327882 h 671152"/>
              <a:gd name="T70" fmla="*/ 204897 w 671152"/>
              <a:gd name="T71" fmla="*/ 364961 h 671152"/>
              <a:gd name="T72" fmla="*/ 130245 w 671152"/>
              <a:gd name="T73" fmla="*/ 130245 h 671152"/>
              <a:gd name="T74" fmla="*/ 168002 w 671152"/>
              <a:gd name="T75" fmla="*/ 130245 h 671152"/>
              <a:gd name="T76" fmla="*/ 168002 w 671152"/>
              <a:gd name="T77" fmla="*/ 402202 h 671152"/>
              <a:gd name="T78" fmla="*/ 130245 w 671152"/>
              <a:gd name="T79" fmla="*/ 439614 h 671152"/>
              <a:gd name="T80" fmla="*/ 671512 w 671152"/>
              <a:gd name="T81" fmla="*/ 27001 h 671152"/>
              <a:gd name="T82" fmla="*/ 671512 w 671152"/>
              <a:gd name="T83" fmla="*/ 646098 h 671152"/>
              <a:gd name="T84" fmla="*/ 578160 w 671152"/>
              <a:gd name="T85" fmla="*/ 552765 h 671152"/>
              <a:gd name="T86" fmla="*/ 578160 w 671152"/>
              <a:gd name="T87" fmla="*/ 120335 h 671152"/>
              <a:gd name="T88" fmla="*/ 0 w 671152"/>
              <a:gd name="T89" fmla="*/ 27001 h 671152"/>
              <a:gd name="T90" fmla="*/ 93352 w 671152"/>
              <a:gd name="T91" fmla="*/ 120335 h 671152"/>
              <a:gd name="T92" fmla="*/ 93352 w 671152"/>
              <a:gd name="T93" fmla="*/ 552765 h 671152"/>
              <a:gd name="T94" fmla="*/ 0 w 671152"/>
              <a:gd name="T95" fmla="*/ 646098 h 671152"/>
              <a:gd name="T96" fmla="*/ 27001 w 671152"/>
              <a:gd name="T97" fmla="*/ 0 h 671152"/>
              <a:gd name="T98" fmla="*/ 646098 w 671152"/>
              <a:gd name="T99" fmla="*/ 0 h 671152"/>
              <a:gd name="T100" fmla="*/ 552765 w 671152"/>
              <a:gd name="T101" fmla="*/ 93352 h 671152"/>
              <a:gd name="T102" fmla="*/ 120335 w 671152"/>
              <a:gd name="T103" fmla="*/ 93352 h 67115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1152" h="671152">
                <a:moveTo>
                  <a:pt x="120270" y="577850"/>
                </a:moveTo>
                <a:lnTo>
                  <a:pt x="552469" y="577850"/>
                </a:lnTo>
                <a:lnTo>
                  <a:pt x="645752" y="671152"/>
                </a:lnTo>
                <a:lnTo>
                  <a:pt x="26987" y="671152"/>
                </a:lnTo>
                <a:lnTo>
                  <a:pt x="120270" y="577850"/>
                </a:lnTo>
                <a:close/>
                <a:moveTo>
                  <a:pt x="317141" y="455612"/>
                </a:moveTo>
                <a:lnTo>
                  <a:pt x="317141" y="540977"/>
                </a:lnTo>
                <a:lnTo>
                  <a:pt x="231775" y="540977"/>
                </a:lnTo>
                <a:lnTo>
                  <a:pt x="317141" y="455612"/>
                </a:lnTo>
                <a:close/>
                <a:moveTo>
                  <a:pt x="391746" y="381000"/>
                </a:moveTo>
                <a:lnTo>
                  <a:pt x="391746" y="540978"/>
                </a:lnTo>
                <a:lnTo>
                  <a:pt x="354012" y="540978"/>
                </a:lnTo>
                <a:lnTo>
                  <a:pt x="354012" y="418388"/>
                </a:lnTo>
                <a:lnTo>
                  <a:pt x="391746" y="381000"/>
                </a:lnTo>
                <a:close/>
                <a:moveTo>
                  <a:pt x="466362" y="306387"/>
                </a:moveTo>
                <a:lnTo>
                  <a:pt x="466362" y="540977"/>
                </a:lnTo>
                <a:lnTo>
                  <a:pt x="428625" y="540977"/>
                </a:lnTo>
                <a:lnTo>
                  <a:pt x="428625" y="343807"/>
                </a:lnTo>
                <a:lnTo>
                  <a:pt x="466362" y="306387"/>
                </a:lnTo>
                <a:close/>
                <a:moveTo>
                  <a:pt x="540974" y="231775"/>
                </a:moveTo>
                <a:lnTo>
                  <a:pt x="540974" y="540977"/>
                </a:lnTo>
                <a:lnTo>
                  <a:pt x="503237" y="540977"/>
                </a:lnTo>
                <a:lnTo>
                  <a:pt x="503237" y="269211"/>
                </a:lnTo>
                <a:lnTo>
                  <a:pt x="540974" y="231775"/>
                </a:lnTo>
                <a:close/>
                <a:moveTo>
                  <a:pt x="492690" y="130175"/>
                </a:moveTo>
                <a:lnTo>
                  <a:pt x="540977" y="130175"/>
                </a:lnTo>
                <a:lnTo>
                  <a:pt x="540977" y="178462"/>
                </a:lnTo>
                <a:lnTo>
                  <a:pt x="178462" y="540977"/>
                </a:lnTo>
                <a:lnTo>
                  <a:pt x="130175" y="540977"/>
                </a:lnTo>
                <a:lnTo>
                  <a:pt x="130175" y="492690"/>
                </a:lnTo>
                <a:lnTo>
                  <a:pt x="492690" y="130175"/>
                </a:lnTo>
                <a:close/>
                <a:moveTo>
                  <a:pt x="354012" y="130175"/>
                </a:moveTo>
                <a:lnTo>
                  <a:pt x="439377" y="130175"/>
                </a:lnTo>
                <a:lnTo>
                  <a:pt x="354012" y="215542"/>
                </a:lnTo>
                <a:lnTo>
                  <a:pt x="354012" y="130175"/>
                </a:lnTo>
                <a:close/>
                <a:moveTo>
                  <a:pt x="279400" y="130175"/>
                </a:moveTo>
                <a:lnTo>
                  <a:pt x="317137" y="130175"/>
                </a:lnTo>
                <a:lnTo>
                  <a:pt x="317137" y="252849"/>
                </a:lnTo>
                <a:lnTo>
                  <a:pt x="279400" y="290154"/>
                </a:lnTo>
                <a:lnTo>
                  <a:pt x="279400" y="130175"/>
                </a:lnTo>
                <a:close/>
                <a:moveTo>
                  <a:pt x="204787" y="130175"/>
                </a:moveTo>
                <a:lnTo>
                  <a:pt x="242521" y="130175"/>
                </a:lnTo>
                <a:lnTo>
                  <a:pt x="242521" y="327706"/>
                </a:lnTo>
                <a:lnTo>
                  <a:pt x="204787" y="364765"/>
                </a:lnTo>
                <a:lnTo>
                  <a:pt x="204787" y="130175"/>
                </a:lnTo>
                <a:close/>
                <a:moveTo>
                  <a:pt x="130175" y="130175"/>
                </a:moveTo>
                <a:lnTo>
                  <a:pt x="167912" y="130175"/>
                </a:lnTo>
                <a:lnTo>
                  <a:pt x="167912" y="401986"/>
                </a:lnTo>
                <a:lnTo>
                  <a:pt x="130175" y="439378"/>
                </a:lnTo>
                <a:lnTo>
                  <a:pt x="130175" y="130175"/>
                </a:lnTo>
                <a:close/>
                <a:moveTo>
                  <a:pt x="671152" y="26987"/>
                </a:moveTo>
                <a:lnTo>
                  <a:pt x="671152" y="645752"/>
                </a:lnTo>
                <a:lnTo>
                  <a:pt x="577850" y="552469"/>
                </a:lnTo>
                <a:lnTo>
                  <a:pt x="577850" y="120270"/>
                </a:lnTo>
                <a:lnTo>
                  <a:pt x="671152" y="26987"/>
                </a:lnTo>
                <a:close/>
                <a:moveTo>
                  <a:pt x="0" y="26987"/>
                </a:moveTo>
                <a:lnTo>
                  <a:pt x="93302" y="120270"/>
                </a:lnTo>
                <a:lnTo>
                  <a:pt x="93302" y="552469"/>
                </a:lnTo>
                <a:lnTo>
                  <a:pt x="0" y="645752"/>
                </a:lnTo>
                <a:lnTo>
                  <a:pt x="0" y="26987"/>
                </a:lnTo>
                <a:close/>
                <a:moveTo>
                  <a:pt x="26987" y="0"/>
                </a:moveTo>
                <a:lnTo>
                  <a:pt x="645752" y="0"/>
                </a:lnTo>
                <a:lnTo>
                  <a:pt x="552469" y="93302"/>
                </a:lnTo>
                <a:lnTo>
                  <a:pt x="120270" y="93302"/>
                </a:lnTo>
                <a:lnTo>
                  <a:pt x="2698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C7725F5-F005-4C7A-B0DC-E0F853496602}"/>
              </a:ext>
            </a:extLst>
          </p:cNvPr>
          <p:cNvSpPr txBox="1"/>
          <p:nvPr/>
        </p:nvSpPr>
        <p:spPr>
          <a:xfrm>
            <a:off x="3265934" y="734702"/>
            <a:ext cx="571598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en-US" sz="30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REINVENT YOUR BUSINESS MODEL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AAB312F-11A9-46A2-AC9E-ACF3FC001CB0}"/>
              </a:ext>
            </a:extLst>
          </p:cNvPr>
          <p:cNvSpPr txBox="1"/>
          <p:nvPr/>
        </p:nvSpPr>
        <p:spPr>
          <a:xfrm>
            <a:off x="5000705" y="1194370"/>
            <a:ext cx="22464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en-US" sz="1200" spc="150" dirty="0">
                <a:solidFill>
                  <a:srgbClr val="990033"/>
                </a:solidFill>
                <a:latin typeface="Poppins Light" pitchFamily="2" charset="77"/>
                <a:cs typeface="Poppins Light" pitchFamily="2" charset="77"/>
              </a:rPr>
              <a:t>REIMAGINE YOUR FUTURE</a:t>
            </a:r>
          </a:p>
        </p:txBody>
      </p:sp>
      <p:sp>
        <p:nvSpPr>
          <p:cNvPr id="70" name="Subtitle 2">
            <a:extLst>
              <a:ext uri="{FF2B5EF4-FFF2-40B4-BE49-F238E27FC236}">
                <a16:creationId xmlns:a16="http://schemas.microsoft.com/office/drawing/2014/main" id="{C92983BD-0472-457D-A831-EBC3AC841B43}"/>
              </a:ext>
            </a:extLst>
          </p:cNvPr>
          <p:cNvSpPr txBox="1">
            <a:spLocks/>
          </p:cNvSpPr>
          <p:nvPr/>
        </p:nvSpPr>
        <p:spPr>
          <a:xfrm>
            <a:off x="3601273" y="3550314"/>
            <a:ext cx="2229439" cy="25410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750"/>
              </a:lnSpc>
            </a:pPr>
            <a:r>
              <a:rPr lang="en-US" sz="1200" dirty="0">
                <a:solidFill>
                  <a:srgbClr val="990033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With the Context</a:t>
            </a:r>
          </a:p>
        </p:txBody>
      </p:sp>
      <p:sp>
        <p:nvSpPr>
          <p:cNvPr id="71" name="Subtitle 2">
            <a:extLst>
              <a:ext uri="{FF2B5EF4-FFF2-40B4-BE49-F238E27FC236}">
                <a16:creationId xmlns:a16="http://schemas.microsoft.com/office/drawing/2014/main" id="{BCD0CE58-8FA5-441A-B7FE-68C1E5CD9D29}"/>
              </a:ext>
            </a:extLst>
          </p:cNvPr>
          <p:cNvSpPr txBox="1">
            <a:spLocks/>
          </p:cNvSpPr>
          <p:nvPr/>
        </p:nvSpPr>
        <p:spPr>
          <a:xfrm>
            <a:off x="6297462" y="3542074"/>
            <a:ext cx="2229439" cy="25410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750"/>
              </a:lnSpc>
            </a:pPr>
            <a:r>
              <a:rPr lang="en-US" sz="1200" dirty="0">
                <a:solidFill>
                  <a:srgbClr val="990033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With Possibilities </a:t>
            </a:r>
          </a:p>
        </p:txBody>
      </p:sp>
      <p:sp>
        <p:nvSpPr>
          <p:cNvPr id="72" name="Subtitle 2">
            <a:extLst>
              <a:ext uri="{FF2B5EF4-FFF2-40B4-BE49-F238E27FC236}">
                <a16:creationId xmlns:a16="http://schemas.microsoft.com/office/drawing/2014/main" id="{4CC9E73B-3A40-4E1B-8EDD-0F586C1A4966}"/>
              </a:ext>
            </a:extLst>
          </p:cNvPr>
          <p:cNvSpPr txBox="1">
            <a:spLocks/>
          </p:cNvSpPr>
          <p:nvPr/>
        </p:nvSpPr>
        <p:spPr>
          <a:xfrm>
            <a:off x="8929826" y="3542073"/>
            <a:ext cx="2229439" cy="25410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750"/>
              </a:lnSpc>
            </a:pPr>
            <a:r>
              <a:rPr lang="en-US" sz="1200" dirty="0">
                <a:solidFill>
                  <a:srgbClr val="990033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Your Value Proposition</a:t>
            </a:r>
          </a:p>
        </p:txBody>
      </p:sp>
      <p:sp>
        <p:nvSpPr>
          <p:cNvPr id="73" name="Subtitle 2">
            <a:extLst>
              <a:ext uri="{FF2B5EF4-FFF2-40B4-BE49-F238E27FC236}">
                <a16:creationId xmlns:a16="http://schemas.microsoft.com/office/drawing/2014/main" id="{F71FA364-A93E-4C72-97A2-2272E0B487D8}"/>
              </a:ext>
            </a:extLst>
          </p:cNvPr>
          <p:cNvSpPr txBox="1">
            <a:spLocks/>
          </p:cNvSpPr>
          <p:nvPr/>
        </p:nvSpPr>
        <p:spPr>
          <a:xfrm>
            <a:off x="1029115" y="5932089"/>
            <a:ext cx="2229439" cy="25410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750"/>
              </a:lnSpc>
            </a:pPr>
            <a:r>
              <a:rPr lang="en-US" sz="1200" dirty="0">
                <a:solidFill>
                  <a:srgbClr val="990033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Your Resources</a:t>
            </a:r>
          </a:p>
        </p:txBody>
      </p:sp>
      <p:sp>
        <p:nvSpPr>
          <p:cNvPr id="74" name="Subtitle 2">
            <a:extLst>
              <a:ext uri="{FF2B5EF4-FFF2-40B4-BE49-F238E27FC236}">
                <a16:creationId xmlns:a16="http://schemas.microsoft.com/office/drawing/2014/main" id="{1F90A398-814E-4F50-9DEF-27F7BCF03B0B}"/>
              </a:ext>
            </a:extLst>
          </p:cNvPr>
          <p:cNvSpPr txBox="1">
            <a:spLocks/>
          </p:cNvSpPr>
          <p:nvPr/>
        </p:nvSpPr>
        <p:spPr>
          <a:xfrm>
            <a:off x="3665098" y="5932088"/>
            <a:ext cx="2229439" cy="25410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750"/>
              </a:lnSpc>
            </a:pPr>
            <a:r>
              <a:rPr lang="en-US" sz="1200" dirty="0">
                <a:solidFill>
                  <a:srgbClr val="990033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Your Past Selectively</a:t>
            </a:r>
          </a:p>
        </p:txBody>
      </p:sp>
      <p:sp>
        <p:nvSpPr>
          <p:cNvPr id="75" name="Subtitle 2">
            <a:extLst>
              <a:ext uri="{FF2B5EF4-FFF2-40B4-BE49-F238E27FC236}">
                <a16:creationId xmlns:a16="http://schemas.microsoft.com/office/drawing/2014/main" id="{4CD08392-0143-4099-BD70-001AD404E075}"/>
              </a:ext>
            </a:extLst>
          </p:cNvPr>
          <p:cNvSpPr txBox="1">
            <a:spLocks/>
          </p:cNvSpPr>
          <p:nvPr/>
        </p:nvSpPr>
        <p:spPr>
          <a:xfrm>
            <a:off x="6259550" y="5932087"/>
            <a:ext cx="2229439" cy="25410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750"/>
              </a:lnSpc>
            </a:pPr>
            <a:r>
              <a:rPr lang="en-US" sz="1200" dirty="0">
                <a:solidFill>
                  <a:srgbClr val="990033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The Future</a:t>
            </a:r>
          </a:p>
        </p:txBody>
      </p:sp>
      <p:sp>
        <p:nvSpPr>
          <p:cNvPr id="76" name="Subtitle 2">
            <a:extLst>
              <a:ext uri="{FF2B5EF4-FFF2-40B4-BE49-F238E27FC236}">
                <a16:creationId xmlns:a16="http://schemas.microsoft.com/office/drawing/2014/main" id="{4B9E6E04-A788-4926-864C-CB75FA8E8C3C}"/>
              </a:ext>
            </a:extLst>
          </p:cNvPr>
          <p:cNvSpPr txBox="1">
            <a:spLocks/>
          </p:cNvSpPr>
          <p:nvPr/>
        </p:nvSpPr>
        <p:spPr>
          <a:xfrm>
            <a:off x="8867021" y="5940842"/>
            <a:ext cx="2229439" cy="25410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750"/>
              </a:lnSpc>
            </a:pPr>
            <a:r>
              <a:rPr lang="en-US" sz="1200" dirty="0">
                <a:solidFill>
                  <a:srgbClr val="990033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Into the New Realm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F29CA07-2871-4158-9E3C-1EB09723067E}"/>
              </a:ext>
            </a:extLst>
          </p:cNvPr>
          <p:cNvSpPr txBox="1"/>
          <p:nvPr/>
        </p:nvSpPr>
        <p:spPr>
          <a:xfrm>
            <a:off x="4627489" y="3846118"/>
            <a:ext cx="29370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en-US" sz="3000" b="1" dirty="0">
                <a:solidFill>
                  <a:srgbClr val="990033"/>
                </a:solidFill>
                <a:latin typeface="Poppins" pitchFamily="2" charset="77"/>
                <a:cs typeface="Poppins" pitchFamily="2" charset="77"/>
              </a:rPr>
              <a:t>R  E  T  R  O  F  I  T</a:t>
            </a:r>
          </a:p>
        </p:txBody>
      </p:sp>
      <p:pic>
        <p:nvPicPr>
          <p:cNvPr id="45" name="Picture 4" descr="Related image">
            <a:extLst>
              <a:ext uri="{FF2B5EF4-FFF2-40B4-BE49-F238E27FC236}">
                <a16:creationId xmlns:a16="http://schemas.microsoft.com/office/drawing/2014/main" id="{965A161E-74DA-4814-ACEC-77E4D2684C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98" b="91755"/>
          <a:stretch/>
        </p:blipFill>
        <p:spPr bwMode="auto">
          <a:xfrm>
            <a:off x="-1" y="19145"/>
            <a:ext cx="12192001" cy="48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859A07A-6D9D-470F-9391-9590790AEB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7282" y="57336"/>
            <a:ext cx="1032735" cy="406835"/>
          </a:xfrm>
          <a:prstGeom prst="rect">
            <a:avLst/>
          </a:prstGeom>
        </p:spPr>
      </p:pic>
      <p:sp>
        <p:nvSpPr>
          <p:cNvPr id="47" name="Footer Placeholder 26">
            <a:extLst>
              <a:ext uri="{FF2B5EF4-FFF2-40B4-BE49-F238E27FC236}">
                <a16:creationId xmlns:a16="http://schemas.microsoft.com/office/drawing/2014/main" id="{C1E8875E-9D54-4D93-93E9-5C4CEB7B7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59018" y="6492875"/>
            <a:ext cx="3854044" cy="365125"/>
          </a:xfrm>
        </p:spPr>
        <p:txBody>
          <a:bodyPr/>
          <a:lstStyle/>
          <a:p>
            <a:r>
              <a:rPr lang="en-IN" dirty="0">
                <a:solidFill>
                  <a:prstClr val="black">
                    <a:tint val="75000"/>
                  </a:prstClr>
                </a:solidFill>
              </a:rPr>
              <a:t>© 2020  Centre of Strategic Mindset, All Rights Reserved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52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35">
            <a:extLst>
              <a:ext uri="{FF2B5EF4-FFF2-40B4-BE49-F238E27FC236}">
                <a16:creationId xmlns:a16="http://schemas.microsoft.com/office/drawing/2014/main" id="{53554D67-AEE4-49F0-BDD5-6FD0422FFC65}"/>
              </a:ext>
            </a:extLst>
          </p:cNvPr>
          <p:cNvSpPr/>
          <p:nvPr/>
        </p:nvSpPr>
        <p:spPr>
          <a:xfrm>
            <a:off x="1613064" y="1143336"/>
            <a:ext cx="1068780" cy="1068780"/>
          </a:xfrm>
          <a:prstGeom prst="ellipse">
            <a:avLst/>
          </a:prstGeom>
          <a:solidFill>
            <a:srgbClr val="1073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E8BB09A3-2180-4F02-9F31-D47E2088E38B}"/>
              </a:ext>
            </a:extLst>
          </p:cNvPr>
          <p:cNvSpPr/>
          <p:nvPr/>
        </p:nvSpPr>
        <p:spPr>
          <a:xfrm>
            <a:off x="4245428" y="1143336"/>
            <a:ext cx="1068780" cy="1068780"/>
          </a:xfrm>
          <a:prstGeom prst="ellipse">
            <a:avLst/>
          </a:prstGeom>
          <a:solidFill>
            <a:srgbClr val="2DADE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6182EC7-7748-4980-944D-8B45BC2CF049}"/>
              </a:ext>
            </a:extLst>
          </p:cNvPr>
          <p:cNvSpPr/>
          <p:nvPr/>
        </p:nvSpPr>
        <p:spPr>
          <a:xfrm>
            <a:off x="6877792" y="1143336"/>
            <a:ext cx="1068780" cy="1068780"/>
          </a:xfrm>
          <a:prstGeom prst="ellipse">
            <a:avLst/>
          </a:prstGeom>
          <a:solidFill>
            <a:srgbClr val="6ACEE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1B16B52-11AE-4D53-8A1D-77FA5C5C0BDA}"/>
              </a:ext>
            </a:extLst>
          </p:cNvPr>
          <p:cNvSpPr/>
          <p:nvPr/>
        </p:nvSpPr>
        <p:spPr>
          <a:xfrm>
            <a:off x="9510156" y="1143336"/>
            <a:ext cx="1068780" cy="1068780"/>
          </a:xfrm>
          <a:prstGeom prst="ellipse">
            <a:avLst/>
          </a:prstGeom>
          <a:solidFill>
            <a:srgbClr val="61DD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F2172FE-2647-4E20-AA62-BF543AE30CBB}"/>
              </a:ext>
            </a:extLst>
          </p:cNvPr>
          <p:cNvSpPr txBox="1"/>
          <p:nvPr/>
        </p:nvSpPr>
        <p:spPr>
          <a:xfrm>
            <a:off x="1717242" y="2355068"/>
            <a:ext cx="860428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217"/>
            <a:r>
              <a:rPr lang="en-US" sz="16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RETOOL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1FB53FD-3481-4CD6-BBDD-80DF3E4AA943}"/>
              </a:ext>
            </a:extLst>
          </p:cNvPr>
          <p:cNvSpPr txBox="1"/>
          <p:nvPr/>
        </p:nvSpPr>
        <p:spPr>
          <a:xfrm>
            <a:off x="4181484" y="2355068"/>
            <a:ext cx="1196674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217"/>
            <a:r>
              <a:rPr lang="en-US" sz="16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EMPATHIZE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05C49F8-C8EB-48AD-BB36-EEE4FB640D5C}"/>
              </a:ext>
            </a:extLst>
          </p:cNvPr>
          <p:cNvSpPr txBox="1"/>
          <p:nvPr/>
        </p:nvSpPr>
        <p:spPr>
          <a:xfrm>
            <a:off x="6963246" y="2355068"/>
            <a:ext cx="89787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217"/>
            <a:r>
              <a:rPr lang="en-US" sz="16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TAMPER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2DF26C9-F628-40EB-BCFA-7C229AC08092}"/>
              </a:ext>
            </a:extLst>
          </p:cNvPr>
          <p:cNvSpPr txBox="1"/>
          <p:nvPr/>
        </p:nvSpPr>
        <p:spPr>
          <a:xfrm>
            <a:off x="9514593" y="2350773"/>
            <a:ext cx="105990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 defTabSz="914217"/>
            <a:r>
              <a:rPr lang="en-US" sz="16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REFRAME </a:t>
            </a:r>
          </a:p>
        </p:txBody>
      </p:sp>
      <p:sp>
        <p:nvSpPr>
          <p:cNvPr id="44" name="Subtitle 2">
            <a:extLst>
              <a:ext uri="{FF2B5EF4-FFF2-40B4-BE49-F238E27FC236}">
                <a16:creationId xmlns:a16="http://schemas.microsoft.com/office/drawing/2014/main" id="{3675EDA8-4799-45A0-AFF4-3A93BA1BB4F4}"/>
              </a:ext>
            </a:extLst>
          </p:cNvPr>
          <p:cNvSpPr txBox="1">
            <a:spLocks/>
          </p:cNvSpPr>
          <p:nvPr/>
        </p:nvSpPr>
        <p:spPr>
          <a:xfrm>
            <a:off x="1032734" y="2689327"/>
            <a:ext cx="2229439" cy="25410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750"/>
              </a:lnSpc>
            </a:pPr>
            <a:r>
              <a:rPr lang="en-US" sz="1200" dirty="0">
                <a:solidFill>
                  <a:srgbClr val="990033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Your Mindset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77A55C0A-0907-41DF-9754-9413208010CA}"/>
              </a:ext>
            </a:extLst>
          </p:cNvPr>
          <p:cNvSpPr/>
          <p:nvPr/>
        </p:nvSpPr>
        <p:spPr>
          <a:xfrm>
            <a:off x="1613064" y="4163003"/>
            <a:ext cx="1068780" cy="1068780"/>
          </a:xfrm>
          <a:prstGeom prst="ellipse">
            <a:avLst/>
          </a:prstGeom>
          <a:solidFill>
            <a:srgbClr val="1073A3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53305D0-392C-4A4E-95F5-E4E4DD119CE5}"/>
              </a:ext>
            </a:extLst>
          </p:cNvPr>
          <p:cNvSpPr/>
          <p:nvPr/>
        </p:nvSpPr>
        <p:spPr>
          <a:xfrm>
            <a:off x="4245428" y="4163003"/>
            <a:ext cx="1068780" cy="1068780"/>
          </a:xfrm>
          <a:prstGeom prst="ellipse">
            <a:avLst/>
          </a:prstGeom>
          <a:solidFill>
            <a:srgbClr val="61DDA8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532B226F-21A6-4475-84A8-4BE854F32467}"/>
              </a:ext>
            </a:extLst>
          </p:cNvPr>
          <p:cNvSpPr/>
          <p:nvPr/>
        </p:nvSpPr>
        <p:spPr>
          <a:xfrm>
            <a:off x="6877792" y="4163003"/>
            <a:ext cx="1068780" cy="1068780"/>
          </a:xfrm>
          <a:prstGeom prst="ellipse">
            <a:avLst/>
          </a:prstGeom>
          <a:solidFill>
            <a:srgbClr val="FF8F1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9C3728C2-726D-47D3-9737-2640B3D07D7D}"/>
              </a:ext>
            </a:extLst>
          </p:cNvPr>
          <p:cNvSpPr/>
          <p:nvPr/>
        </p:nvSpPr>
        <p:spPr>
          <a:xfrm>
            <a:off x="9510156" y="4163003"/>
            <a:ext cx="1068780" cy="1068780"/>
          </a:xfrm>
          <a:prstGeom prst="ellipse">
            <a:avLst/>
          </a:prstGeom>
          <a:solidFill>
            <a:srgbClr val="FFD25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9415F1C-0119-4E98-B083-F838C636B848}"/>
              </a:ext>
            </a:extLst>
          </p:cNvPr>
          <p:cNvSpPr txBox="1"/>
          <p:nvPr/>
        </p:nvSpPr>
        <p:spPr>
          <a:xfrm>
            <a:off x="1426265" y="5374735"/>
            <a:ext cx="1442383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217"/>
            <a:r>
              <a:rPr lang="en-US" sz="16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ORCHESTRATE 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7A48212-B77A-4F42-9E7A-BDC1DE8072E1}"/>
              </a:ext>
            </a:extLst>
          </p:cNvPr>
          <p:cNvSpPr txBox="1"/>
          <p:nvPr/>
        </p:nvSpPr>
        <p:spPr>
          <a:xfrm>
            <a:off x="4348388" y="5374735"/>
            <a:ext cx="86286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217"/>
            <a:r>
              <a:rPr lang="en-US" sz="16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FORGET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6A62451-3331-4278-A143-5D67EF93EC9A}"/>
              </a:ext>
            </a:extLst>
          </p:cNvPr>
          <p:cNvSpPr txBox="1"/>
          <p:nvPr/>
        </p:nvSpPr>
        <p:spPr>
          <a:xfrm>
            <a:off x="6931571" y="5374735"/>
            <a:ext cx="96122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217"/>
            <a:r>
              <a:rPr lang="en-US" sz="16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IMAGINE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AB169D0-79CB-4DE0-A709-AC7CB7736389}"/>
              </a:ext>
            </a:extLst>
          </p:cNvPr>
          <p:cNvSpPr txBox="1"/>
          <p:nvPr/>
        </p:nvSpPr>
        <p:spPr>
          <a:xfrm>
            <a:off x="9423225" y="5370440"/>
            <a:ext cx="1242649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 defTabSz="914217"/>
            <a:r>
              <a:rPr lang="en-US" sz="16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TRANSITION</a:t>
            </a:r>
          </a:p>
        </p:txBody>
      </p:sp>
      <p:sp>
        <p:nvSpPr>
          <p:cNvPr id="60" name="Freeform 109">
            <a:extLst>
              <a:ext uri="{FF2B5EF4-FFF2-40B4-BE49-F238E27FC236}">
                <a16:creationId xmlns:a16="http://schemas.microsoft.com/office/drawing/2014/main" id="{0D7C4F64-9E1D-48DA-A5B7-596E67F411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5097" y="1423156"/>
            <a:ext cx="558898" cy="503008"/>
          </a:xfrm>
          <a:custGeom>
            <a:avLst/>
            <a:gdLst>
              <a:gd name="T0" fmla="*/ 0 w 745765"/>
              <a:gd name="T1" fmla="*/ 298610 h 671152"/>
              <a:gd name="T2" fmla="*/ 261072 w 745765"/>
              <a:gd name="T3" fmla="*/ 298610 h 671152"/>
              <a:gd name="T4" fmla="*/ 261072 w 745765"/>
              <a:gd name="T5" fmla="*/ 354402 h 671152"/>
              <a:gd name="T6" fmla="*/ 279797 w 745765"/>
              <a:gd name="T7" fmla="*/ 373119 h 671152"/>
              <a:gd name="T8" fmla="*/ 466328 w 745765"/>
              <a:gd name="T9" fmla="*/ 373119 h 671152"/>
              <a:gd name="T10" fmla="*/ 484693 w 745765"/>
              <a:gd name="T11" fmla="*/ 354402 h 671152"/>
              <a:gd name="T12" fmla="*/ 484693 w 745765"/>
              <a:gd name="T13" fmla="*/ 298610 h 671152"/>
              <a:gd name="T14" fmla="*/ 746125 w 745765"/>
              <a:gd name="T15" fmla="*/ 298610 h 671152"/>
              <a:gd name="T16" fmla="*/ 746125 w 745765"/>
              <a:gd name="T17" fmla="*/ 652795 h 671152"/>
              <a:gd name="T18" fmla="*/ 727400 w 745765"/>
              <a:gd name="T19" fmla="*/ 671512 h 671152"/>
              <a:gd name="T20" fmla="*/ 18365 w 745765"/>
              <a:gd name="T21" fmla="*/ 671512 h 671152"/>
              <a:gd name="T22" fmla="*/ 0 w 745765"/>
              <a:gd name="T23" fmla="*/ 652795 h 671152"/>
              <a:gd name="T24" fmla="*/ 373063 w 745765"/>
              <a:gd name="T25" fmla="*/ 223697 h 671152"/>
              <a:gd name="T26" fmla="*/ 354356 w 745765"/>
              <a:gd name="T27" fmla="*/ 242837 h 671152"/>
              <a:gd name="T28" fmla="*/ 354356 w 745765"/>
              <a:gd name="T29" fmla="*/ 280033 h 671152"/>
              <a:gd name="T30" fmla="*/ 373063 w 745765"/>
              <a:gd name="T31" fmla="*/ 298812 h 671152"/>
              <a:gd name="T32" fmla="*/ 391770 w 745765"/>
              <a:gd name="T33" fmla="*/ 280033 h 671152"/>
              <a:gd name="T34" fmla="*/ 391770 w 745765"/>
              <a:gd name="T35" fmla="*/ 242837 h 671152"/>
              <a:gd name="T36" fmla="*/ 373063 w 745765"/>
              <a:gd name="T37" fmla="*/ 223697 h 671152"/>
              <a:gd name="T38" fmla="*/ 298594 w 745765"/>
              <a:gd name="T39" fmla="*/ 149305 h 671152"/>
              <a:gd name="T40" fmla="*/ 447532 w 745765"/>
              <a:gd name="T41" fmla="*/ 149305 h 671152"/>
              <a:gd name="T42" fmla="*/ 447532 w 745765"/>
              <a:gd name="T43" fmla="*/ 336369 h 671152"/>
              <a:gd name="T44" fmla="*/ 298594 w 745765"/>
              <a:gd name="T45" fmla="*/ 336369 h 671152"/>
              <a:gd name="T46" fmla="*/ 279797 w 745765"/>
              <a:gd name="T47" fmla="*/ 0 h 671152"/>
              <a:gd name="T48" fmla="*/ 466328 w 745765"/>
              <a:gd name="T49" fmla="*/ 0 h 671152"/>
              <a:gd name="T50" fmla="*/ 559594 w 745765"/>
              <a:gd name="T51" fmla="*/ 93496 h 671152"/>
              <a:gd name="T52" fmla="*/ 559594 w 745765"/>
              <a:gd name="T53" fmla="*/ 149810 h 671152"/>
              <a:gd name="T54" fmla="*/ 727400 w 745765"/>
              <a:gd name="T55" fmla="*/ 149810 h 671152"/>
              <a:gd name="T56" fmla="*/ 746125 w 745765"/>
              <a:gd name="T57" fmla="*/ 168220 h 671152"/>
              <a:gd name="T58" fmla="*/ 746125 w 745765"/>
              <a:gd name="T59" fmla="*/ 261716 h 671152"/>
              <a:gd name="T60" fmla="*/ 484693 w 745765"/>
              <a:gd name="T61" fmla="*/ 261716 h 671152"/>
              <a:gd name="T62" fmla="*/ 484693 w 745765"/>
              <a:gd name="T63" fmla="*/ 186991 h 671152"/>
              <a:gd name="T64" fmla="*/ 484693 w 745765"/>
              <a:gd name="T65" fmla="*/ 149810 h 671152"/>
              <a:gd name="T66" fmla="*/ 522144 w 745765"/>
              <a:gd name="T67" fmla="*/ 149810 h 671152"/>
              <a:gd name="T68" fmla="*/ 522144 w 745765"/>
              <a:gd name="T69" fmla="*/ 93496 h 671152"/>
              <a:gd name="T70" fmla="*/ 466328 w 745765"/>
              <a:gd name="T71" fmla="*/ 37182 h 671152"/>
              <a:gd name="T72" fmla="*/ 279797 w 745765"/>
              <a:gd name="T73" fmla="*/ 37182 h 671152"/>
              <a:gd name="T74" fmla="*/ 223622 w 745765"/>
              <a:gd name="T75" fmla="*/ 93496 h 671152"/>
              <a:gd name="T76" fmla="*/ 223622 w 745765"/>
              <a:gd name="T77" fmla="*/ 149810 h 671152"/>
              <a:gd name="T78" fmla="*/ 261072 w 745765"/>
              <a:gd name="T79" fmla="*/ 149810 h 671152"/>
              <a:gd name="T80" fmla="*/ 261072 w 745765"/>
              <a:gd name="T81" fmla="*/ 186991 h 671152"/>
              <a:gd name="T82" fmla="*/ 261072 w 745765"/>
              <a:gd name="T83" fmla="*/ 261716 h 671152"/>
              <a:gd name="T84" fmla="*/ 0 w 745765"/>
              <a:gd name="T85" fmla="*/ 261716 h 671152"/>
              <a:gd name="T86" fmla="*/ 0 w 745765"/>
              <a:gd name="T87" fmla="*/ 168220 h 671152"/>
              <a:gd name="T88" fmla="*/ 18365 w 745765"/>
              <a:gd name="T89" fmla="*/ 149810 h 671152"/>
              <a:gd name="T90" fmla="*/ 186531 w 745765"/>
              <a:gd name="T91" fmla="*/ 149810 h 671152"/>
              <a:gd name="T92" fmla="*/ 186531 w 745765"/>
              <a:gd name="T93" fmla="*/ 93496 h 671152"/>
              <a:gd name="T94" fmla="*/ 279797 w 745765"/>
              <a:gd name="T95" fmla="*/ 0 h 67115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45765" h="671152">
                <a:moveTo>
                  <a:pt x="0" y="298450"/>
                </a:moveTo>
                <a:lnTo>
                  <a:pt x="260946" y="298450"/>
                </a:lnTo>
                <a:lnTo>
                  <a:pt x="260946" y="354212"/>
                </a:lnTo>
                <a:cubicBezTo>
                  <a:pt x="260946" y="364285"/>
                  <a:pt x="269224" y="372919"/>
                  <a:pt x="279662" y="372919"/>
                </a:cubicBezTo>
                <a:lnTo>
                  <a:pt x="466103" y="372919"/>
                </a:lnTo>
                <a:cubicBezTo>
                  <a:pt x="476181" y="372919"/>
                  <a:pt x="484459" y="364285"/>
                  <a:pt x="484459" y="354212"/>
                </a:cubicBezTo>
                <a:lnTo>
                  <a:pt x="484459" y="298450"/>
                </a:lnTo>
                <a:lnTo>
                  <a:pt x="745765" y="298450"/>
                </a:lnTo>
                <a:lnTo>
                  <a:pt x="745765" y="652445"/>
                </a:lnTo>
                <a:cubicBezTo>
                  <a:pt x="745765" y="662878"/>
                  <a:pt x="737487" y="671152"/>
                  <a:pt x="727049" y="671152"/>
                </a:cubicBezTo>
                <a:lnTo>
                  <a:pt x="18356" y="671152"/>
                </a:lnTo>
                <a:cubicBezTo>
                  <a:pt x="8278" y="671152"/>
                  <a:pt x="0" y="662878"/>
                  <a:pt x="0" y="652445"/>
                </a:cubicBezTo>
                <a:lnTo>
                  <a:pt x="0" y="298450"/>
                </a:lnTo>
                <a:close/>
                <a:moveTo>
                  <a:pt x="372883" y="223577"/>
                </a:moveTo>
                <a:cubicBezTo>
                  <a:pt x="362455" y="223577"/>
                  <a:pt x="354185" y="232240"/>
                  <a:pt x="354185" y="242707"/>
                </a:cubicBezTo>
                <a:lnTo>
                  <a:pt x="354185" y="279883"/>
                </a:lnTo>
                <a:cubicBezTo>
                  <a:pt x="354185" y="290350"/>
                  <a:pt x="362455" y="298652"/>
                  <a:pt x="372883" y="298652"/>
                </a:cubicBezTo>
                <a:cubicBezTo>
                  <a:pt x="382951" y="298652"/>
                  <a:pt x="391581" y="290350"/>
                  <a:pt x="391581" y="279883"/>
                </a:cubicBezTo>
                <a:lnTo>
                  <a:pt x="391581" y="242707"/>
                </a:lnTo>
                <a:cubicBezTo>
                  <a:pt x="391581" y="232240"/>
                  <a:pt x="382951" y="223577"/>
                  <a:pt x="372883" y="223577"/>
                </a:cubicBezTo>
                <a:close/>
                <a:moveTo>
                  <a:pt x="298450" y="149225"/>
                </a:moveTo>
                <a:lnTo>
                  <a:pt x="447316" y="149225"/>
                </a:lnTo>
                <a:lnTo>
                  <a:pt x="447316" y="336189"/>
                </a:lnTo>
                <a:lnTo>
                  <a:pt x="298450" y="336189"/>
                </a:lnTo>
                <a:lnTo>
                  <a:pt x="298450" y="149225"/>
                </a:lnTo>
                <a:close/>
                <a:moveTo>
                  <a:pt x="279662" y="0"/>
                </a:moveTo>
                <a:lnTo>
                  <a:pt x="466103" y="0"/>
                </a:lnTo>
                <a:cubicBezTo>
                  <a:pt x="517573" y="0"/>
                  <a:pt x="559324" y="41852"/>
                  <a:pt x="559324" y="93446"/>
                </a:cubicBezTo>
                <a:lnTo>
                  <a:pt x="559324" y="149730"/>
                </a:lnTo>
                <a:lnTo>
                  <a:pt x="727049" y="149730"/>
                </a:lnTo>
                <a:cubicBezTo>
                  <a:pt x="737487" y="149730"/>
                  <a:pt x="745765" y="157667"/>
                  <a:pt x="745765" y="168130"/>
                </a:cubicBezTo>
                <a:lnTo>
                  <a:pt x="745765" y="261576"/>
                </a:lnTo>
                <a:lnTo>
                  <a:pt x="484459" y="261576"/>
                </a:lnTo>
                <a:lnTo>
                  <a:pt x="484459" y="186891"/>
                </a:lnTo>
                <a:lnTo>
                  <a:pt x="484459" y="149730"/>
                </a:lnTo>
                <a:lnTo>
                  <a:pt x="521892" y="149730"/>
                </a:lnTo>
                <a:lnTo>
                  <a:pt x="521892" y="93446"/>
                </a:lnTo>
                <a:cubicBezTo>
                  <a:pt x="521892" y="62417"/>
                  <a:pt x="496697" y="37162"/>
                  <a:pt x="466103" y="37162"/>
                </a:cubicBezTo>
                <a:lnTo>
                  <a:pt x="279662" y="37162"/>
                </a:lnTo>
                <a:cubicBezTo>
                  <a:pt x="248708" y="37162"/>
                  <a:pt x="223514" y="62417"/>
                  <a:pt x="223514" y="93446"/>
                </a:cubicBezTo>
                <a:lnTo>
                  <a:pt x="223514" y="149730"/>
                </a:lnTo>
                <a:lnTo>
                  <a:pt x="260946" y="149730"/>
                </a:lnTo>
                <a:lnTo>
                  <a:pt x="260946" y="186891"/>
                </a:lnTo>
                <a:lnTo>
                  <a:pt x="260946" y="261576"/>
                </a:lnTo>
                <a:lnTo>
                  <a:pt x="0" y="261576"/>
                </a:lnTo>
                <a:lnTo>
                  <a:pt x="0" y="168130"/>
                </a:lnTo>
                <a:cubicBezTo>
                  <a:pt x="0" y="157667"/>
                  <a:pt x="8278" y="149730"/>
                  <a:pt x="18356" y="149730"/>
                </a:cubicBezTo>
                <a:lnTo>
                  <a:pt x="186441" y="149730"/>
                </a:lnTo>
                <a:lnTo>
                  <a:pt x="186441" y="93446"/>
                </a:lnTo>
                <a:cubicBezTo>
                  <a:pt x="186441" y="41852"/>
                  <a:pt x="228193" y="0"/>
                  <a:pt x="2796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1" name="Freeform 107">
            <a:extLst>
              <a:ext uri="{FF2B5EF4-FFF2-40B4-BE49-F238E27FC236}">
                <a16:creationId xmlns:a16="http://schemas.microsoft.com/office/drawing/2014/main" id="{2434AEE0-2312-4759-8E25-FF5F2B80EC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8005" y="1420607"/>
            <a:ext cx="558898" cy="503008"/>
          </a:xfrm>
          <a:custGeom>
            <a:avLst/>
            <a:gdLst>
              <a:gd name="T0" fmla="*/ 586882 w 745766"/>
              <a:gd name="T1" fmla="*/ 20715 h 671152"/>
              <a:gd name="T2" fmla="*/ 596947 w 745766"/>
              <a:gd name="T3" fmla="*/ 37291 h 671152"/>
              <a:gd name="T4" fmla="*/ 596947 w 745766"/>
              <a:gd name="T5" fmla="*/ 111524 h 671152"/>
              <a:gd name="T6" fmla="*/ 671716 w 745766"/>
              <a:gd name="T7" fmla="*/ 111524 h 671152"/>
              <a:gd name="T8" fmla="*/ 671716 w 745766"/>
              <a:gd name="T9" fmla="*/ 37291 h 671152"/>
              <a:gd name="T10" fmla="*/ 681781 w 745766"/>
              <a:gd name="T11" fmla="*/ 20715 h 671152"/>
              <a:gd name="T12" fmla="*/ 701552 w 745766"/>
              <a:gd name="T13" fmla="*/ 22516 h 671152"/>
              <a:gd name="T14" fmla="*/ 746125 w 745766"/>
              <a:gd name="T15" fmla="*/ 111524 h 671152"/>
              <a:gd name="T16" fmla="*/ 690408 w 745766"/>
              <a:gd name="T17" fmla="*/ 208459 h 671152"/>
              <a:gd name="T18" fmla="*/ 690408 w 745766"/>
              <a:gd name="T19" fmla="*/ 616017 h 671152"/>
              <a:gd name="T20" fmla="*/ 634332 w 745766"/>
              <a:gd name="T21" fmla="*/ 671512 h 671152"/>
              <a:gd name="T22" fmla="*/ 578615 w 745766"/>
              <a:gd name="T23" fmla="*/ 616017 h 671152"/>
              <a:gd name="T24" fmla="*/ 578615 w 745766"/>
              <a:gd name="T25" fmla="*/ 208459 h 671152"/>
              <a:gd name="T26" fmla="*/ 522538 w 745766"/>
              <a:gd name="T27" fmla="*/ 111524 h 671152"/>
              <a:gd name="T28" fmla="*/ 567472 w 745766"/>
              <a:gd name="T29" fmla="*/ 22516 h 671152"/>
              <a:gd name="T30" fmla="*/ 586882 w 745766"/>
              <a:gd name="T31" fmla="*/ 20715 h 671152"/>
              <a:gd name="T32" fmla="*/ 373483 w 745766"/>
              <a:gd name="T33" fmla="*/ 0 h 671152"/>
              <a:gd name="T34" fmla="*/ 411119 w 745766"/>
              <a:gd name="T35" fmla="*/ 0 h 671152"/>
              <a:gd name="T36" fmla="*/ 429575 w 745766"/>
              <a:gd name="T37" fmla="*/ 15490 h 671152"/>
              <a:gd name="T38" fmla="*/ 448031 w 745766"/>
              <a:gd name="T39" fmla="*/ 127529 h 671152"/>
              <a:gd name="T40" fmla="*/ 444050 w 745766"/>
              <a:gd name="T41" fmla="*/ 142660 h 671152"/>
              <a:gd name="T42" fmla="*/ 429575 w 745766"/>
              <a:gd name="T43" fmla="*/ 149145 h 671152"/>
              <a:gd name="T44" fmla="*/ 411119 w 745766"/>
              <a:gd name="T45" fmla="*/ 149145 h 671152"/>
              <a:gd name="T46" fmla="*/ 411119 w 745766"/>
              <a:gd name="T47" fmla="*/ 335756 h 671152"/>
              <a:gd name="T48" fmla="*/ 429575 w 745766"/>
              <a:gd name="T49" fmla="*/ 335756 h 671152"/>
              <a:gd name="T50" fmla="*/ 448393 w 745766"/>
              <a:gd name="T51" fmla="*/ 354489 h 671152"/>
              <a:gd name="T52" fmla="*/ 448393 w 745766"/>
              <a:gd name="T53" fmla="*/ 616033 h 671152"/>
              <a:gd name="T54" fmla="*/ 392301 w 745766"/>
              <a:gd name="T55" fmla="*/ 671512 h 671152"/>
              <a:gd name="T56" fmla="*/ 335847 w 745766"/>
              <a:gd name="T57" fmla="*/ 616033 h 671152"/>
              <a:gd name="T58" fmla="*/ 335847 w 745766"/>
              <a:gd name="T59" fmla="*/ 354489 h 671152"/>
              <a:gd name="T60" fmla="*/ 354665 w 745766"/>
              <a:gd name="T61" fmla="*/ 335756 h 671152"/>
              <a:gd name="T62" fmla="*/ 373483 w 745766"/>
              <a:gd name="T63" fmla="*/ 335756 h 671152"/>
              <a:gd name="T64" fmla="*/ 373483 w 745766"/>
              <a:gd name="T65" fmla="*/ 149145 h 671152"/>
              <a:gd name="T66" fmla="*/ 354665 w 745766"/>
              <a:gd name="T67" fmla="*/ 149145 h 671152"/>
              <a:gd name="T68" fmla="*/ 340551 w 745766"/>
              <a:gd name="T69" fmla="*/ 142660 h 671152"/>
              <a:gd name="T70" fmla="*/ 336209 w 745766"/>
              <a:gd name="T71" fmla="*/ 127529 h 671152"/>
              <a:gd name="T72" fmla="*/ 355027 w 745766"/>
              <a:gd name="T73" fmla="*/ 15490 h 671152"/>
              <a:gd name="T74" fmla="*/ 373483 w 745766"/>
              <a:gd name="T75" fmla="*/ 0 h 671152"/>
              <a:gd name="T76" fmla="*/ 19105 w 745766"/>
              <a:gd name="T77" fmla="*/ 0 h 671152"/>
              <a:gd name="T78" fmla="*/ 130851 w 745766"/>
              <a:gd name="T79" fmla="*/ 0 h 671152"/>
              <a:gd name="T80" fmla="*/ 261702 w 745766"/>
              <a:gd name="T81" fmla="*/ 93306 h 671152"/>
              <a:gd name="T82" fmla="*/ 242958 w 745766"/>
              <a:gd name="T83" fmla="*/ 111679 h 671152"/>
              <a:gd name="T84" fmla="*/ 168340 w 745766"/>
              <a:gd name="T85" fmla="*/ 111679 h 671152"/>
              <a:gd name="T86" fmla="*/ 168340 w 745766"/>
              <a:gd name="T87" fmla="*/ 634406 h 671152"/>
              <a:gd name="T88" fmla="*/ 130851 w 745766"/>
              <a:gd name="T89" fmla="*/ 671512 h 671152"/>
              <a:gd name="T90" fmla="*/ 93722 w 745766"/>
              <a:gd name="T91" fmla="*/ 634406 h 671152"/>
              <a:gd name="T92" fmla="*/ 93722 w 745766"/>
              <a:gd name="T93" fmla="*/ 111679 h 671152"/>
              <a:gd name="T94" fmla="*/ 19105 w 745766"/>
              <a:gd name="T95" fmla="*/ 111679 h 671152"/>
              <a:gd name="T96" fmla="*/ 0 w 745766"/>
              <a:gd name="T97" fmla="*/ 93306 h 671152"/>
              <a:gd name="T98" fmla="*/ 0 w 745766"/>
              <a:gd name="T99" fmla="*/ 18373 h 671152"/>
              <a:gd name="T100" fmla="*/ 19105 w 745766"/>
              <a:gd name="T101" fmla="*/ 0 h 67115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745766" h="671152">
                <a:moveTo>
                  <a:pt x="586600" y="20704"/>
                </a:moveTo>
                <a:cubicBezTo>
                  <a:pt x="592708" y="23945"/>
                  <a:pt x="596660" y="30428"/>
                  <a:pt x="596660" y="37271"/>
                </a:cubicBezTo>
                <a:lnTo>
                  <a:pt x="596660" y="111464"/>
                </a:lnTo>
                <a:lnTo>
                  <a:pt x="671393" y="111464"/>
                </a:lnTo>
                <a:lnTo>
                  <a:pt x="671393" y="37271"/>
                </a:lnTo>
                <a:cubicBezTo>
                  <a:pt x="671393" y="30428"/>
                  <a:pt x="675345" y="23945"/>
                  <a:pt x="681453" y="20704"/>
                </a:cubicBezTo>
                <a:cubicBezTo>
                  <a:pt x="687920" y="17462"/>
                  <a:pt x="695465" y="18182"/>
                  <a:pt x="701214" y="22504"/>
                </a:cubicBezTo>
                <a:cubicBezTo>
                  <a:pt x="729239" y="43754"/>
                  <a:pt x="745766" y="76528"/>
                  <a:pt x="745766" y="111464"/>
                </a:cubicBezTo>
                <a:cubicBezTo>
                  <a:pt x="745766" y="151802"/>
                  <a:pt x="724209" y="188538"/>
                  <a:pt x="690076" y="208347"/>
                </a:cubicBezTo>
                <a:lnTo>
                  <a:pt x="690076" y="615687"/>
                </a:lnTo>
                <a:cubicBezTo>
                  <a:pt x="690076" y="646301"/>
                  <a:pt x="664926" y="671152"/>
                  <a:pt x="634027" y="671152"/>
                </a:cubicBezTo>
                <a:cubicBezTo>
                  <a:pt x="603128" y="671152"/>
                  <a:pt x="578337" y="646301"/>
                  <a:pt x="578337" y="615687"/>
                </a:cubicBezTo>
                <a:lnTo>
                  <a:pt x="578337" y="208347"/>
                </a:lnTo>
                <a:cubicBezTo>
                  <a:pt x="543845" y="188538"/>
                  <a:pt x="522287" y="151802"/>
                  <a:pt x="522287" y="111464"/>
                </a:cubicBezTo>
                <a:cubicBezTo>
                  <a:pt x="522287" y="76528"/>
                  <a:pt x="538455" y="43754"/>
                  <a:pt x="567199" y="22504"/>
                </a:cubicBezTo>
                <a:cubicBezTo>
                  <a:pt x="572588" y="18182"/>
                  <a:pt x="580133" y="17462"/>
                  <a:pt x="586600" y="20704"/>
                </a:cubicBezTo>
                <a:close/>
                <a:moveTo>
                  <a:pt x="373303" y="0"/>
                </a:moveTo>
                <a:lnTo>
                  <a:pt x="410921" y="0"/>
                </a:lnTo>
                <a:cubicBezTo>
                  <a:pt x="419963" y="0"/>
                  <a:pt x="427921" y="6481"/>
                  <a:pt x="429368" y="15482"/>
                </a:cubicBezTo>
                <a:lnTo>
                  <a:pt x="447815" y="127461"/>
                </a:lnTo>
                <a:cubicBezTo>
                  <a:pt x="448900" y="132502"/>
                  <a:pt x="447453" y="138263"/>
                  <a:pt x="443836" y="142584"/>
                </a:cubicBezTo>
                <a:cubicBezTo>
                  <a:pt x="440219" y="146545"/>
                  <a:pt x="435155" y="149065"/>
                  <a:pt x="429368" y="149065"/>
                </a:cubicBezTo>
                <a:lnTo>
                  <a:pt x="410921" y="149065"/>
                </a:lnTo>
                <a:lnTo>
                  <a:pt x="410921" y="335576"/>
                </a:lnTo>
                <a:lnTo>
                  <a:pt x="429368" y="335576"/>
                </a:lnTo>
                <a:cubicBezTo>
                  <a:pt x="439857" y="335576"/>
                  <a:pt x="448177" y="343857"/>
                  <a:pt x="448177" y="354299"/>
                </a:cubicBezTo>
                <a:lnTo>
                  <a:pt x="448177" y="615703"/>
                </a:lnTo>
                <a:cubicBezTo>
                  <a:pt x="448177" y="646308"/>
                  <a:pt x="423219" y="671152"/>
                  <a:pt x="392112" y="671152"/>
                </a:cubicBezTo>
                <a:cubicBezTo>
                  <a:pt x="361005" y="671152"/>
                  <a:pt x="335685" y="646308"/>
                  <a:pt x="335685" y="615703"/>
                </a:cubicBezTo>
                <a:lnTo>
                  <a:pt x="335685" y="354299"/>
                </a:lnTo>
                <a:cubicBezTo>
                  <a:pt x="335685" y="343857"/>
                  <a:pt x="344004" y="335576"/>
                  <a:pt x="354494" y="335576"/>
                </a:cubicBezTo>
                <a:lnTo>
                  <a:pt x="373303" y="335576"/>
                </a:lnTo>
                <a:lnTo>
                  <a:pt x="373303" y="149065"/>
                </a:lnTo>
                <a:lnTo>
                  <a:pt x="354494" y="149065"/>
                </a:lnTo>
                <a:cubicBezTo>
                  <a:pt x="349068" y="149065"/>
                  <a:pt x="344004" y="146545"/>
                  <a:pt x="340387" y="142584"/>
                </a:cubicBezTo>
                <a:cubicBezTo>
                  <a:pt x="336770" y="138263"/>
                  <a:pt x="334962" y="132502"/>
                  <a:pt x="336047" y="127461"/>
                </a:cubicBezTo>
                <a:lnTo>
                  <a:pt x="354856" y="15482"/>
                </a:lnTo>
                <a:cubicBezTo>
                  <a:pt x="356303" y="6481"/>
                  <a:pt x="363898" y="0"/>
                  <a:pt x="373303" y="0"/>
                </a:cubicBezTo>
                <a:close/>
                <a:moveTo>
                  <a:pt x="19096" y="0"/>
                </a:moveTo>
                <a:lnTo>
                  <a:pt x="130788" y="0"/>
                </a:lnTo>
                <a:cubicBezTo>
                  <a:pt x="224466" y="0"/>
                  <a:pt x="261576" y="37086"/>
                  <a:pt x="261576" y="93256"/>
                </a:cubicBezTo>
                <a:cubicBezTo>
                  <a:pt x="261576" y="103337"/>
                  <a:pt x="253290" y="111619"/>
                  <a:pt x="242841" y="111619"/>
                </a:cubicBezTo>
                <a:lnTo>
                  <a:pt x="168259" y="111619"/>
                </a:lnTo>
                <a:lnTo>
                  <a:pt x="168259" y="634066"/>
                </a:lnTo>
                <a:cubicBezTo>
                  <a:pt x="168259" y="654589"/>
                  <a:pt x="151685" y="671152"/>
                  <a:pt x="130788" y="671152"/>
                </a:cubicBezTo>
                <a:cubicBezTo>
                  <a:pt x="110251" y="671152"/>
                  <a:pt x="93677" y="654589"/>
                  <a:pt x="93677" y="634066"/>
                </a:cubicBezTo>
                <a:lnTo>
                  <a:pt x="93677" y="111619"/>
                </a:lnTo>
                <a:lnTo>
                  <a:pt x="19096" y="111619"/>
                </a:lnTo>
                <a:cubicBezTo>
                  <a:pt x="8647" y="111619"/>
                  <a:pt x="0" y="103337"/>
                  <a:pt x="0" y="93256"/>
                </a:cubicBezTo>
                <a:lnTo>
                  <a:pt x="0" y="18363"/>
                </a:lnTo>
                <a:cubicBezTo>
                  <a:pt x="0" y="8281"/>
                  <a:pt x="8647" y="0"/>
                  <a:pt x="1909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2" name="Freeform 105">
            <a:extLst>
              <a:ext uri="{FF2B5EF4-FFF2-40B4-BE49-F238E27FC236}">
                <a16:creationId xmlns:a16="http://schemas.microsoft.com/office/drawing/2014/main" id="{F7412095-0EDE-4B61-88FF-6F2F66DB7A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5097" y="4417944"/>
            <a:ext cx="558898" cy="558898"/>
          </a:xfrm>
          <a:custGeom>
            <a:avLst/>
            <a:gdLst>
              <a:gd name="T0" fmla="*/ 634296 w 745766"/>
              <a:gd name="T1" fmla="*/ 577670 h 745765"/>
              <a:gd name="T2" fmla="*/ 690031 w 745766"/>
              <a:gd name="T3" fmla="*/ 596427 h 745765"/>
              <a:gd name="T4" fmla="*/ 690031 w 745766"/>
              <a:gd name="T5" fmla="*/ 558913 h 745765"/>
              <a:gd name="T6" fmla="*/ 187325 w 745766"/>
              <a:gd name="T7" fmla="*/ 522288 h 745765"/>
              <a:gd name="T8" fmla="*/ 372704 w 745766"/>
              <a:gd name="T9" fmla="*/ 745765 h 745765"/>
              <a:gd name="T10" fmla="*/ 187325 w 745766"/>
              <a:gd name="T11" fmla="*/ 522288 h 745765"/>
              <a:gd name="T12" fmla="*/ 634296 w 745766"/>
              <a:gd name="T13" fmla="*/ 503001 h 745765"/>
              <a:gd name="T14" fmla="*/ 690031 w 745766"/>
              <a:gd name="T15" fmla="*/ 521759 h 745765"/>
              <a:gd name="T16" fmla="*/ 690031 w 745766"/>
              <a:gd name="T17" fmla="*/ 484244 h 745765"/>
              <a:gd name="T18" fmla="*/ 596900 w 745766"/>
              <a:gd name="T19" fmla="*/ 409575 h 745765"/>
              <a:gd name="T20" fmla="*/ 745766 w 745766"/>
              <a:gd name="T21" fmla="*/ 427972 h 745765"/>
              <a:gd name="T22" fmla="*/ 727427 w 745766"/>
              <a:gd name="T23" fmla="*/ 745765 h 745765"/>
              <a:gd name="T24" fmla="*/ 596900 w 745766"/>
              <a:gd name="T25" fmla="*/ 409575 h 745765"/>
              <a:gd name="T26" fmla="*/ 541648 w 745766"/>
              <a:gd name="T27" fmla="*/ 298450 h 745765"/>
              <a:gd name="T28" fmla="*/ 560027 w 745766"/>
              <a:gd name="T29" fmla="*/ 745765 h 745765"/>
              <a:gd name="T30" fmla="*/ 410830 w 745766"/>
              <a:gd name="T31" fmla="*/ 503575 h 745765"/>
              <a:gd name="T32" fmla="*/ 168296 w 745766"/>
              <a:gd name="T33" fmla="*/ 484862 h 745765"/>
              <a:gd name="T34" fmla="*/ 149557 w 745766"/>
              <a:gd name="T35" fmla="*/ 745765 h 745765"/>
              <a:gd name="T36" fmla="*/ 0 w 745766"/>
              <a:gd name="T37" fmla="*/ 727052 h 745765"/>
              <a:gd name="T38" fmla="*/ 19100 w 745766"/>
              <a:gd name="T39" fmla="*/ 298450 h 745765"/>
              <a:gd name="T40" fmla="*/ 485415 w 745766"/>
              <a:gd name="T41" fmla="*/ 130969 h 745765"/>
              <a:gd name="T42" fmla="*/ 392112 w 745766"/>
              <a:gd name="T43" fmla="*/ 261577 h 745765"/>
              <a:gd name="T44" fmla="*/ 400398 w 745766"/>
              <a:gd name="T45" fmla="*/ 152617 h 745765"/>
              <a:gd name="T46" fmla="*/ 475328 w 745766"/>
              <a:gd name="T47" fmla="*/ 114372 h 745765"/>
              <a:gd name="T48" fmla="*/ 326665 w 745766"/>
              <a:gd name="T49" fmla="*/ 130969 h 745765"/>
              <a:gd name="T50" fmla="*/ 233362 w 745766"/>
              <a:gd name="T51" fmla="*/ 261577 h 745765"/>
              <a:gd name="T52" fmla="*/ 241648 w 745766"/>
              <a:gd name="T53" fmla="*/ 152617 h 745765"/>
              <a:gd name="T54" fmla="*/ 316938 w 745766"/>
              <a:gd name="T55" fmla="*/ 114372 h 745765"/>
              <a:gd name="T56" fmla="*/ 167915 w 745766"/>
              <a:gd name="T57" fmla="*/ 130969 h 745765"/>
              <a:gd name="T58" fmla="*/ 74612 w 745766"/>
              <a:gd name="T59" fmla="*/ 261577 h 745765"/>
              <a:gd name="T60" fmla="*/ 82898 w 745766"/>
              <a:gd name="T61" fmla="*/ 152617 h 745765"/>
              <a:gd name="T62" fmla="*/ 158188 w 745766"/>
              <a:gd name="T63" fmla="*/ 114372 h 745765"/>
              <a:gd name="T64" fmla="*/ 485415 w 745766"/>
              <a:gd name="T65" fmla="*/ 18732 h 745765"/>
              <a:gd name="T66" fmla="*/ 429217 w 745766"/>
              <a:gd name="T67" fmla="*/ 74570 h 745765"/>
              <a:gd name="T68" fmla="*/ 392112 w 745766"/>
              <a:gd name="T69" fmla="*/ 74570 h 745765"/>
              <a:gd name="T70" fmla="*/ 447950 w 745766"/>
              <a:gd name="T71" fmla="*/ 18732 h 745765"/>
              <a:gd name="T72" fmla="*/ 307932 w 745766"/>
              <a:gd name="T73" fmla="*/ 0 h 745765"/>
              <a:gd name="T74" fmla="*/ 285958 w 745766"/>
              <a:gd name="T75" fmla="*/ 64483 h 745765"/>
              <a:gd name="T76" fmla="*/ 252095 w 745766"/>
              <a:gd name="T77" fmla="*/ 93303 h 745765"/>
              <a:gd name="T78" fmla="*/ 274430 w 745766"/>
              <a:gd name="T79" fmla="*/ 28819 h 745765"/>
              <a:gd name="T80" fmla="*/ 307932 w 745766"/>
              <a:gd name="T81" fmla="*/ 0 h 745765"/>
              <a:gd name="T82" fmla="*/ 167915 w 745766"/>
              <a:gd name="T83" fmla="*/ 18732 h 745765"/>
              <a:gd name="T84" fmla="*/ 112077 w 745766"/>
              <a:gd name="T85" fmla="*/ 74570 h 745765"/>
              <a:gd name="T86" fmla="*/ 74612 w 745766"/>
              <a:gd name="T87" fmla="*/ 74570 h 745765"/>
              <a:gd name="T88" fmla="*/ 130450 w 745766"/>
              <a:gd name="T89" fmla="*/ 18732 h 745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45766" h="745765">
                <a:moveTo>
                  <a:pt x="652994" y="558913"/>
                </a:moveTo>
                <a:cubicBezTo>
                  <a:pt x="642567" y="558913"/>
                  <a:pt x="634296" y="567209"/>
                  <a:pt x="634296" y="577670"/>
                </a:cubicBezTo>
                <a:cubicBezTo>
                  <a:pt x="634296" y="587770"/>
                  <a:pt x="642567" y="596427"/>
                  <a:pt x="652994" y="596427"/>
                </a:cubicBezTo>
                <a:lnTo>
                  <a:pt x="690031" y="596427"/>
                </a:lnTo>
                <a:cubicBezTo>
                  <a:pt x="700459" y="596427"/>
                  <a:pt x="708729" y="587770"/>
                  <a:pt x="708729" y="577670"/>
                </a:cubicBezTo>
                <a:cubicBezTo>
                  <a:pt x="708729" y="567209"/>
                  <a:pt x="700459" y="558913"/>
                  <a:pt x="690031" y="558913"/>
                </a:cubicBezTo>
                <a:lnTo>
                  <a:pt x="652994" y="558913"/>
                </a:lnTo>
                <a:close/>
                <a:moveTo>
                  <a:pt x="187325" y="522288"/>
                </a:moveTo>
                <a:lnTo>
                  <a:pt x="372704" y="522288"/>
                </a:lnTo>
                <a:lnTo>
                  <a:pt x="372704" y="745765"/>
                </a:lnTo>
                <a:lnTo>
                  <a:pt x="187325" y="745765"/>
                </a:lnTo>
                <a:lnTo>
                  <a:pt x="187325" y="522288"/>
                </a:lnTo>
                <a:close/>
                <a:moveTo>
                  <a:pt x="652994" y="484244"/>
                </a:moveTo>
                <a:cubicBezTo>
                  <a:pt x="642567" y="484244"/>
                  <a:pt x="634296" y="492540"/>
                  <a:pt x="634296" y="503001"/>
                </a:cubicBezTo>
                <a:cubicBezTo>
                  <a:pt x="634296" y="513462"/>
                  <a:pt x="642567" y="521759"/>
                  <a:pt x="652994" y="521759"/>
                </a:cubicBezTo>
                <a:lnTo>
                  <a:pt x="690031" y="521759"/>
                </a:lnTo>
                <a:cubicBezTo>
                  <a:pt x="700459" y="521759"/>
                  <a:pt x="708729" y="513462"/>
                  <a:pt x="708729" y="503001"/>
                </a:cubicBezTo>
                <a:cubicBezTo>
                  <a:pt x="708729" y="492540"/>
                  <a:pt x="700459" y="484244"/>
                  <a:pt x="690031" y="484244"/>
                </a:cubicBezTo>
                <a:lnTo>
                  <a:pt x="652994" y="484244"/>
                </a:lnTo>
                <a:close/>
                <a:moveTo>
                  <a:pt x="596900" y="409575"/>
                </a:moveTo>
                <a:lnTo>
                  <a:pt x="727427" y="409575"/>
                </a:lnTo>
                <a:cubicBezTo>
                  <a:pt x="737855" y="409575"/>
                  <a:pt x="745766" y="417872"/>
                  <a:pt x="745766" y="427972"/>
                </a:cubicBezTo>
                <a:lnTo>
                  <a:pt x="745766" y="727007"/>
                </a:lnTo>
                <a:cubicBezTo>
                  <a:pt x="745766" y="737468"/>
                  <a:pt x="737855" y="745765"/>
                  <a:pt x="727427" y="745765"/>
                </a:cubicBezTo>
                <a:lnTo>
                  <a:pt x="596900" y="745765"/>
                </a:lnTo>
                <a:lnTo>
                  <a:pt x="596900" y="409575"/>
                </a:lnTo>
                <a:close/>
                <a:moveTo>
                  <a:pt x="19100" y="298450"/>
                </a:moveTo>
                <a:lnTo>
                  <a:pt x="541648" y="298450"/>
                </a:lnTo>
                <a:cubicBezTo>
                  <a:pt x="552098" y="298450"/>
                  <a:pt x="560027" y="306727"/>
                  <a:pt x="560027" y="317163"/>
                </a:cubicBezTo>
                <a:lnTo>
                  <a:pt x="560027" y="745765"/>
                </a:lnTo>
                <a:lnTo>
                  <a:pt x="410830" y="745765"/>
                </a:lnTo>
                <a:lnTo>
                  <a:pt x="410830" y="503575"/>
                </a:lnTo>
                <a:cubicBezTo>
                  <a:pt x="410830" y="493138"/>
                  <a:pt x="402542" y="484862"/>
                  <a:pt x="392451" y="484862"/>
                </a:cubicBezTo>
                <a:lnTo>
                  <a:pt x="168296" y="484862"/>
                </a:lnTo>
                <a:cubicBezTo>
                  <a:pt x="158206" y="484862"/>
                  <a:pt x="149557" y="493138"/>
                  <a:pt x="149557" y="503575"/>
                </a:cubicBezTo>
                <a:lnTo>
                  <a:pt x="149557" y="745765"/>
                </a:lnTo>
                <a:lnTo>
                  <a:pt x="19100" y="745765"/>
                </a:lnTo>
                <a:cubicBezTo>
                  <a:pt x="8649" y="745765"/>
                  <a:pt x="0" y="737488"/>
                  <a:pt x="0" y="727052"/>
                </a:cubicBezTo>
                <a:lnTo>
                  <a:pt x="0" y="317163"/>
                </a:lnTo>
                <a:cubicBezTo>
                  <a:pt x="0" y="306727"/>
                  <a:pt x="8649" y="298450"/>
                  <a:pt x="19100" y="298450"/>
                </a:cubicBezTo>
                <a:close/>
                <a:moveTo>
                  <a:pt x="475328" y="114372"/>
                </a:moveTo>
                <a:cubicBezTo>
                  <a:pt x="481452" y="117619"/>
                  <a:pt x="485415" y="123753"/>
                  <a:pt x="485415" y="130969"/>
                </a:cubicBezTo>
                <a:lnTo>
                  <a:pt x="485415" y="261577"/>
                </a:lnTo>
                <a:lnTo>
                  <a:pt x="392112" y="261577"/>
                </a:lnTo>
                <a:lnTo>
                  <a:pt x="392112" y="168131"/>
                </a:lnTo>
                <a:cubicBezTo>
                  <a:pt x="392112" y="161997"/>
                  <a:pt x="394994" y="156225"/>
                  <a:pt x="400398" y="152617"/>
                </a:cubicBezTo>
                <a:lnTo>
                  <a:pt x="456235" y="115455"/>
                </a:lnTo>
                <a:cubicBezTo>
                  <a:pt x="461999" y="111486"/>
                  <a:pt x="469204" y="111125"/>
                  <a:pt x="475328" y="114372"/>
                </a:cubicBezTo>
                <a:close/>
                <a:moveTo>
                  <a:pt x="316938" y="114372"/>
                </a:moveTo>
                <a:cubicBezTo>
                  <a:pt x="323062" y="117619"/>
                  <a:pt x="326665" y="123753"/>
                  <a:pt x="326665" y="130969"/>
                </a:cubicBezTo>
                <a:lnTo>
                  <a:pt x="326665" y="261577"/>
                </a:lnTo>
                <a:lnTo>
                  <a:pt x="233362" y="261577"/>
                </a:lnTo>
                <a:lnTo>
                  <a:pt x="233362" y="168131"/>
                </a:lnTo>
                <a:cubicBezTo>
                  <a:pt x="233362" y="161997"/>
                  <a:pt x="236604" y="156225"/>
                  <a:pt x="241648" y="152617"/>
                </a:cubicBezTo>
                <a:lnTo>
                  <a:pt x="297846" y="115455"/>
                </a:lnTo>
                <a:cubicBezTo>
                  <a:pt x="303609" y="111486"/>
                  <a:pt x="310814" y="111125"/>
                  <a:pt x="316938" y="114372"/>
                </a:cubicBezTo>
                <a:close/>
                <a:moveTo>
                  <a:pt x="158188" y="114372"/>
                </a:moveTo>
                <a:cubicBezTo>
                  <a:pt x="163952" y="117619"/>
                  <a:pt x="167915" y="123753"/>
                  <a:pt x="167915" y="130969"/>
                </a:cubicBezTo>
                <a:lnTo>
                  <a:pt x="167915" y="261577"/>
                </a:lnTo>
                <a:lnTo>
                  <a:pt x="74612" y="261577"/>
                </a:lnTo>
                <a:lnTo>
                  <a:pt x="74612" y="168131"/>
                </a:lnTo>
                <a:cubicBezTo>
                  <a:pt x="74612" y="161997"/>
                  <a:pt x="77854" y="156225"/>
                  <a:pt x="82898" y="152617"/>
                </a:cubicBezTo>
                <a:lnTo>
                  <a:pt x="138735" y="115455"/>
                </a:lnTo>
                <a:cubicBezTo>
                  <a:pt x="144499" y="111486"/>
                  <a:pt x="152064" y="111125"/>
                  <a:pt x="158188" y="114372"/>
                </a:cubicBezTo>
                <a:close/>
                <a:moveTo>
                  <a:pt x="466322" y="0"/>
                </a:moveTo>
                <a:cubicBezTo>
                  <a:pt x="476769" y="0"/>
                  <a:pt x="485415" y="8285"/>
                  <a:pt x="485415" y="18732"/>
                </a:cubicBezTo>
                <a:cubicBezTo>
                  <a:pt x="485415" y="50794"/>
                  <a:pt x="458757" y="59440"/>
                  <a:pt x="444347" y="64483"/>
                </a:cubicBezTo>
                <a:cubicBezTo>
                  <a:pt x="429217" y="69527"/>
                  <a:pt x="429217" y="70607"/>
                  <a:pt x="429217" y="74570"/>
                </a:cubicBezTo>
                <a:cubicBezTo>
                  <a:pt x="429217" y="85017"/>
                  <a:pt x="420932" y="93303"/>
                  <a:pt x="410484" y="93303"/>
                </a:cubicBezTo>
                <a:cubicBezTo>
                  <a:pt x="400398" y="93303"/>
                  <a:pt x="392112" y="85017"/>
                  <a:pt x="392112" y="74570"/>
                </a:cubicBezTo>
                <a:cubicBezTo>
                  <a:pt x="392112" y="42508"/>
                  <a:pt x="418410" y="33863"/>
                  <a:pt x="432459" y="28819"/>
                </a:cubicBezTo>
                <a:cubicBezTo>
                  <a:pt x="447950" y="23776"/>
                  <a:pt x="447950" y="22695"/>
                  <a:pt x="447950" y="18732"/>
                </a:cubicBezTo>
                <a:cubicBezTo>
                  <a:pt x="447950" y="8285"/>
                  <a:pt x="456235" y="0"/>
                  <a:pt x="466322" y="0"/>
                </a:cubicBezTo>
                <a:close/>
                <a:moveTo>
                  <a:pt x="307932" y="0"/>
                </a:moveTo>
                <a:cubicBezTo>
                  <a:pt x="318379" y="0"/>
                  <a:pt x="326665" y="8285"/>
                  <a:pt x="326665" y="18732"/>
                </a:cubicBezTo>
                <a:cubicBezTo>
                  <a:pt x="326665" y="50794"/>
                  <a:pt x="300367" y="59440"/>
                  <a:pt x="285958" y="64483"/>
                </a:cubicBezTo>
                <a:cubicBezTo>
                  <a:pt x="270827" y="69527"/>
                  <a:pt x="270827" y="70607"/>
                  <a:pt x="270827" y="74570"/>
                </a:cubicBezTo>
                <a:cubicBezTo>
                  <a:pt x="270827" y="85017"/>
                  <a:pt x="262542" y="93303"/>
                  <a:pt x="252095" y="93303"/>
                </a:cubicBezTo>
                <a:cubicBezTo>
                  <a:pt x="241648" y="93303"/>
                  <a:pt x="233362" y="85017"/>
                  <a:pt x="233362" y="74570"/>
                </a:cubicBezTo>
                <a:cubicBezTo>
                  <a:pt x="233362" y="42508"/>
                  <a:pt x="260020" y="33863"/>
                  <a:pt x="274430" y="28819"/>
                </a:cubicBezTo>
                <a:cubicBezTo>
                  <a:pt x="289560" y="23776"/>
                  <a:pt x="289560" y="22695"/>
                  <a:pt x="289560" y="18732"/>
                </a:cubicBezTo>
                <a:cubicBezTo>
                  <a:pt x="289560" y="8285"/>
                  <a:pt x="297846" y="0"/>
                  <a:pt x="307932" y="0"/>
                </a:cubicBezTo>
                <a:close/>
                <a:moveTo>
                  <a:pt x="149182" y="0"/>
                </a:moveTo>
                <a:cubicBezTo>
                  <a:pt x="159629" y="0"/>
                  <a:pt x="167915" y="8285"/>
                  <a:pt x="167915" y="18732"/>
                </a:cubicBezTo>
                <a:cubicBezTo>
                  <a:pt x="167915" y="50794"/>
                  <a:pt x="141257" y="59440"/>
                  <a:pt x="127208" y="64483"/>
                </a:cubicBezTo>
                <a:cubicBezTo>
                  <a:pt x="112077" y="69527"/>
                  <a:pt x="112077" y="70607"/>
                  <a:pt x="112077" y="74570"/>
                </a:cubicBezTo>
                <a:cubicBezTo>
                  <a:pt x="112077" y="85017"/>
                  <a:pt x="103432" y="93303"/>
                  <a:pt x="92984" y="93303"/>
                </a:cubicBezTo>
                <a:cubicBezTo>
                  <a:pt x="82898" y="93303"/>
                  <a:pt x="74612" y="85017"/>
                  <a:pt x="74612" y="74570"/>
                </a:cubicBezTo>
                <a:cubicBezTo>
                  <a:pt x="74612" y="42508"/>
                  <a:pt x="101270" y="33863"/>
                  <a:pt x="115320" y="28819"/>
                </a:cubicBezTo>
                <a:cubicBezTo>
                  <a:pt x="130450" y="23776"/>
                  <a:pt x="130450" y="22695"/>
                  <a:pt x="130450" y="18732"/>
                </a:cubicBezTo>
                <a:cubicBezTo>
                  <a:pt x="130450" y="8285"/>
                  <a:pt x="138735" y="0"/>
                  <a:pt x="14918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3" name="Freeform 104">
            <a:extLst>
              <a:ext uri="{FF2B5EF4-FFF2-40B4-BE49-F238E27FC236}">
                <a16:creationId xmlns:a16="http://schemas.microsoft.com/office/drawing/2014/main" id="{0FBBD12E-DF29-44ED-AAC7-1B7A94D6B5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8005" y="4421056"/>
            <a:ext cx="558898" cy="558898"/>
          </a:xfrm>
          <a:custGeom>
            <a:avLst/>
            <a:gdLst>
              <a:gd name="T0" fmla="*/ 242230 w 745765"/>
              <a:gd name="T1" fmla="*/ 671792 h 746392"/>
              <a:gd name="T2" fmla="*/ 316734 w 745765"/>
              <a:gd name="T3" fmla="*/ 634312 h 746392"/>
              <a:gd name="T4" fmla="*/ 447312 w 745765"/>
              <a:gd name="T5" fmla="*/ 616211 h 746392"/>
              <a:gd name="T6" fmla="*/ 428444 w 745765"/>
              <a:gd name="T7" fmla="*/ 597527 h 746392"/>
              <a:gd name="T8" fmla="*/ 129809 w 745765"/>
              <a:gd name="T9" fmla="*/ 635261 h 746392"/>
              <a:gd name="T10" fmla="*/ 428671 w 745765"/>
              <a:gd name="T11" fmla="*/ 559712 h 746392"/>
              <a:gd name="T12" fmla="*/ 484459 w 745765"/>
              <a:gd name="T13" fmla="*/ 615572 h 746392"/>
              <a:gd name="T14" fmla="*/ 223514 w 745765"/>
              <a:gd name="T15" fmla="*/ 578452 h 746392"/>
              <a:gd name="T16" fmla="*/ 335450 w 745765"/>
              <a:gd name="T17" fmla="*/ 578452 h 746392"/>
              <a:gd name="T18" fmla="*/ 130293 w 745765"/>
              <a:gd name="T19" fmla="*/ 559712 h 746392"/>
              <a:gd name="T20" fmla="*/ 186441 w 745765"/>
              <a:gd name="T21" fmla="*/ 615572 h 746392"/>
              <a:gd name="T22" fmla="*/ 316734 w 745765"/>
              <a:gd name="T23" fmla="*/ 428892 h 746392"/>
              <a:gd name="T24" fmla="*/ 484459 w 745765"/>
              <a:gd name="T25" fmla="*/ 428892 h 746392"/>
              <a:gd name="T26" fmla="*/ 111125 w 745765"/>
              <a:gd name="T27" fmla="*/ 373690 h 746392"/>
              <a:gd name="T28" fmla="*/ 111125 w 745765"/>
              <a:gd name="T29" fmla="*/ 411427 h 746392"/>
              <a:gd name="T30" fmla="*/ 316734 w 745765"/>
              <a:gd name="T31" fmla="*/ 354292 h 746392"/>
              <a:gd name="T32" fmla="*/ 484459 w 745765"/>
              <a:gd name="T33" fmla="*/ 354292 h 746392"/>
              <a:gd name="T34" fmla="*/ 93221 w 745765"/>
              <a:gd name="T35" fmla="*/ 335912 h 746392"/>
              <a:gd name="T36" fmla="*/ 93221 w 745765"/>
              <a:gd name="T37" fmla="*/ 447632 h 746392"/>
              <a:gd name="T38" fmla="*/ 260946 w 745765"/>
              <a:gd name="T39" fmla="*/ 354292 h 746392"/>
              <a:gd name="T40" fmla="*/ 335450 w 745765"/>
              <a:gd name="T41" fmla="*/ 260952 h 746392"/>
              <a:gd name="T42" fmla="*/ 466103 w 745765"/>
              <a:gd name="T43" fmla="*/ 298432 h 746392"/>
              <a:gd name="T44" fmla="*/ 335450 w 745765"/>
              <a:gd name="T45" fmla="*/ 260952 h 746392"/>
              <a:gd name="T46" fmla="*/ 223476 w 745765"/>
              <a:gd name="T47" fmla="*/ 262199 h 746392"/>
              <a:gd name="T48" fmla="*/ 335450 w 745765"/>
              <a:gd name="T49" fmla="*/ 186352 h 746392"/>
              <a:gd name="T50" fmla="*/ 466103 w 745765"/>
              <a:gd name="T51" fmla="*/ 223832 h 746392"/>
              <a:gd name="T52" fmla="*/ 335450 w 745765"/>
              <a:gd name="T53" fmla="*/ 186352 h 746392"/>
              <a:gd name="T54" fmla="*/ 74504 w 745765"/>
              <a:gd name="T55" fmla="*/ 279692 h 746392"/>
              <a:gd name="T56" fmla="*/ 260946 w 745765"/>
              <a:gd name="T57" fmla="*/ 279692 h 746392"/>
              <a:gd name="T58" fmla="*/ 93221 w 745765"/>
              <a:gd name="T59" fmla="*/ 186352 h 746392"/>
              <a:gd name="T60" fmla="*/ 559324 w 745765"/>
              <a:gd name="T61" fmla="*/ 130492 h 746392"/>
              <a:gd name="T62" fmla="*/ 671261 w 745765"/>
              <a:gd name="T63" fmla="*/ 503852 h 746392"/>
              <a:gd name="T64" fmla="*/ 633828 w 745765"/>
              <a:gd name="T65" fmla="*/ 466372 h 746392"/>
              <a:gd name="T66" fmla="*/ 745765 w 745765"/>
              <a:gd name="T67" fmla="*/ 466372 h 746392"/>
              <a:gd name="T68" fmla="*/ 708333 w 745765"/>
              <a:gd name="T69" fmla="*/ 503852 h 746392"/>
              <a:gd name="T70" fmla="*/ 559324 w 745765"/>
              <a:gd name="T71" fmla="*/ 727652 h 746392"/>
              <a:gd name="T72" fmla="*/ 0 w 745765"/>
              <a:gd name="T73" fmla="*/ 727652 h 746392"/>
              <a:gd name="T74" fmla="*/ 573383 w 745765"/>
              <a:gd name="T75" fmla="*/ 335 h 746392"/>
              <a:gd name="T76" fmla="*/ 708170 w 745765"/>
              <a:gd name="T77" fmla="*/ 93309 h 746392"/>
              <a:gd name="T78" fmla="*/ 745764 w 745765"/>
              <a:gd name="T79" fmla="*/ 242500 h 746392"/>
              <a:gd name="T80" fmla="*/ 633343 w 745765"/>
              <a:gd name="T81" fmla="*/ 242500 h 746392"/>
              <a:gd name="T82" fmla="*/ 670937 w 745765"/>
              <a:gd name="T83" fmla="*/ 103399 h 746392"/>
              <a:gd name="T84" fmla="*/ 573383 w 745765"/>
              <a:gd name="T85" fmla="*/ 335 h 746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45765" h="746392">
                <a:moveTo>
                  <a:pt x="242230" y="634312"/>
                </a:moveTo>
                <a:cubicBezTo>
                  <a:pt x="231792" y="634312"/>
                  <a:pt x="223514" y="642961"/>
                  <a:pt x="223514" y="653412"/>
                </a:cubicBezTo>
                <a:cubicBezTo>
                  <a:pt x="223514" y="663503"/>
                  <a:pt x="231792" y="671792"/>
                  <a:pt x="242230" y="671792"/>
                </a:cubicBezTo>
                <a:lnTo>
                  <a:pt x="316734" y="671792"/>
                </a:lnTo>
                <a:cubicBezTo>
                  <a:pt x="327172" y="671792"/>
                  <a:pt x="335450" y="663503"/>
                  <a:pt x="335450" y="653412"/>
                </a:cubicBezTo>
                <a:cubicBezTo>
                  <a:pt x="335450" y="642961"/>
                  <a:pt x="327172" y="634312"/>
                  <a:pt x="316734" y="634312"/>
                </a:cubicBezTo>
                <a:lnTo>
                  <a:pt x="242230" y="634312"/>
                </a:lnTo>
                <a:close/>
                <a:moveTo>
                  <a:pt x="428444" y="597527"/>
                </a:moveTo>
                <a:cubicBezTo>
                  <a:pt x="438967" y="597527"/>
                  <a:pt x="447312" y="605953"/>
                  <a:pt x="447312" y="616211"/>
                </a:cubicBezTo>
                <a:cubicBezTo>
                  <a:pt x="447312" y="626835"/>
                  <a:pt x="438967" y="635261"/>
                  <a:pt x="428444" y="635261"/>
                </a:cubicBezTo>
                <a:cubicBezTo>
                  <a:pt x="417921" y="635261"/>
                  <a:pt x="409575" y="626835"/>
                  <a:pt x="409575" y="616211"/>
                </a:cubicBezTo>
                <a:cubicBezTo>
                  <a:pt x="409575" y="605953"/>
                  <a:pt x="417921" y="597527"/>
                  <a:pt x="428444" y="597527"/>
                </a:cubicBezTo>
                <a:close/>
                <a:moveTo>
                  <a:pt x="129809" y="597527"/>
                </a:moveTo>
                <a:cubicBezTo>
                  <a:pt x="140433" y="597527"/>
                  <a:pt x="148859" y="605953"/>
                  <a:pt x="148859" y="616211"/>
                </a:cubicBezTo>
                <a:cubicBezTo>
                  <a:pt x="148859" y="626835"/>
                  <a:pt x="140433" y="635261"/>
                  <a:pt x="129809" y="635261"/>
                </a:cubicBezTo>
                <a:cubicBezTo>
                  <a:pt x="119185" y="635261"/>
                  <a:pt x="111125" y="626835"/>
                  <a:pt x="111125" y="616211"/>
                </a:cubicBezTo>
                <a:cubicBezTo>
                  <a:pt x="111125" y="605953"/>
                  <a:pt x="119185" y="597527"/>
                  <a:pt x="129809" y="597527"/>
                </a:cubicBezTo>
                <a:close/>
                <a:moveTo>
                  <a:pt x="428671" y="559712"/>
                </a:moveTo>
                <a:cubicBezTo>
                  <a:pt x="397718" y="559712"/>
                  <a:pt x="372883" y="584939"/>
                  <a:pt x="372883" y="615572"/>
                </a:cubicBezTo>
                <a:cubicBezTo>
                  <a:pt x="372883" y="646565"/>
                  <a:pt x="397718" y="671792"/>
                  <a:pt x="428671" y="671792"/>
                </a:cubicBezTo>
                <a:cubicBezTo>
                  <a:pt x="459625" y="671792"/>
                  <a:pt x="484459" y="646565"/>
                  <a:pt x="484459" y="615572"/>
                </a:cubicBezTo>
                <a:cubicBezTo>
                  <a:pt x="484459" y="584939"/>
                  <a:pt x="459625" y="559712"/>
                  <a:pt x="428671" y="559712"/>
                </a:cubicBezTo>
                <a:close/>
                <a:moveTo>
                  <a:pt x="242230" y="559712"/>
                </a:moveTo>
                <a:cubicBezTo>
                  <a:pt x="231792" y="559712"/>
                  <a:pt x="223514" y="568001"/>
                  <a:pt x="223514" y="578452"/>
                </a:cubicBezTo>
                <a:cubicBezTo>
                  <a:pt x="223514" y="588903"/>
                  <a:pt x="231792" y="597192"/>
                  <a:pt x="242230" y="597192"/>
                </a:cubicBezTo>
                <a:lnTo>
                  <a:pt x="316734" y="597192"/>
                </a:lnTo>
                <a:cubicBezTo>
                  <a:pt x="327172" y="597192"/>
                  <a:pt x="335450" y="588903"/>
                  <a:pt x="335450" y="578452"/>
                </a:cubicBezTo>
                <a:cubicBezTo>
                  <a:pt x="335450" y="568001"/>
                  <a:pt x="327172" y="559712"/>
                  <a:pt x="316734" y="559712"/>
                </a:cubicBezTo>
                <a:lnTo>
                  <a:pt x="242230" y="559712"/>
                </a:lnTo>
                <a:close/>
                <a:moveTo>
                  <a:pt x="130293" y="559712"/>
                </a:moveTo>
                <a:cubicBezTo>
                  <a:pt x="99699" y="559712"/>
                  <a:pt x="74504" y="584939"/>
                  <a:pt x="74504" y="615572"/>
                </a:cubicBezTo>
                <a:cubicBezTo>
                  <a:pt x="74504" y="646565"/>
                  <a:pt x="99699" y="671792"/>
                  <a:pt x="130293" y="671792"/>
                </a:cubicBezTo>
                <a:cubicBezTo>
                  <a:pt x="161247" y="671792"/>
                  <a:pt x="186441" y="646565"/>
                  <a:pt x="186441" y="615572"/>
                </a:cubicBezTo>
                <a:cubicBezTo>
                  <a:pt x="186441" y="584939"/>
                  <a:pt x="161247" y="559712"/>
                  <a:pt x="130293" y="559712"/>
                </a:cubicBezTo>
                <a:close/>
                <a:moveTo>
                  <a:pt x="335450" y="410512"/>
                </a:moveTo>
                <a:cubicBezTo>
                  <a:pt x="325013" y="410512"/>
                  <a:pt x="316734" y="418801"/>
                  <a:pt x="316734" y="428892"/>
                </a:cubicBezTo>
                <a:cubicBezTo>
                  <a:pt x="316734" y="439343"/>
                  <a:pt x="325013" y="447632"/>
                  <a:pt x="335450" y="447632"/>
                </a:cubicBezTo>
                <a:lnTo>
                  <a:pt x="466103" y="447632"/>
                </a:lnTo>
                <a:cubicBezTo>
                  <a:pt x="476181" y="447632"/>
                  <a:pt x="484459" y="439343"/>
                  <a:pt x="484459" y="428892"/>
                </a:cubicBezTo>
                <a:cubicBezTo>
                  <a:pt x="484459" y="418801"/>
                  <a:pt x="476181" y="410512"/>
                  <a:pt x="466103" y="410512"/>
                </a:cubicBezTo>
                <a:lnTo>
                  <a:pt x="335450" y="410512"/>
                </a:lnTo>
                <a:close/>
                <a:moveTo>
                  <a:pt x="111125" y="373690"/>
                </a:moveTo>
                <a:lnTo>
                  <a:pt x="223476" y="373690"/>
                </a:lnTo>
                <a:lnTo>
                  <a:pt x="223476" y="411427"/>
                </a:lnTo>
                <a:lnTo>
                  <a:pt x="111125" y="411427"/>
                </a:lnTo>
                <a:lnTo>
                  <a:pt x="111125" y="373690"/>
                </a:lnTo>
                <a:close/>
                <a:moveTo>
                  <a:pt x="335450" y="335912"/>
                </a:moveTo>
                <a:cubicBezTo>
                  <a:pt x="325013" y="335912"/>
                  <a:pt x="316734" y="344201"/>
                  <a:pt x="316734" y="354292"/>
                </a:cubicBezTo>
                <a:cubicBezTo>
                  <a:pt x="316734" y="364743"/>
                  <a:pt x="325013" y="373032"/>
                  <a:pt x="335450" y="373032"/>
                </a:cubicBezTo>
                <a:lnTo>
                  <a:pt x="466103" y="373032"/>
                </a:lnTo>
                <a:cubicBezTo>
                  <a:pt x="476181" y="373032"/>
                  <a:pt x="484459" y="364743"/>
                  <a:pt x="484459" y="354292"/>
                </a:cubicBezTo>
                <a:cubicBezTo>
                  <a:pt x="484459" y="344201"/>
                  <a:pt x="476181" y="335912"/>
                  <a:pt x="466103" y="335912"/>
                </a:cubicBezTo>
                <a:lnTo>
                  <a:pt x="335450" y="335912"/>
                </a:lnTo>
                <a:close/>
                <a:moveTo>
                  <a:pt x="93221" y="335912"/>
                </a:moveTo>
                <a:cubicBezTo>
                  <a:pt x="82783" y="335912"/>
                  <a:pt x="74504" y="344201"/>
                  <a:pt x="74504" y="354292"/>
                </a:cubicBezTo>
                <a:lnTo>
                  <a:pt x="74504" y="428892"/>
                </a:lnTo>
                <a:cubicBezTo>
                  <a:pt x="74504" y="439343"/>
                  <a:pt x="82783" y="447632"/>
                  <a:pt x="93221" y="447632"/>
                </a:cubicBezTo>
                <a:lnTo>
                  <a:pt x="242230" y="447632"/>
                </a:lnTo>
                <a:cubicBezTo>
                  <a:pt x="252668" y="447632"/>
                  <a:pt x="260946" y="439343"/>
                  <a:pt x="260946" y="428892"/>
                </a:cubicBezTo>
                <a:lnTo>
                  <a:pt x="260946" y="354292"/>
                </a:lnTo>
                <a:cubicBezTo>
                  <a:pt x="260946" y="344201"/>
                  <a:pt x="252668" y="335912"/>
                  <a:pt x="242230" y="335912"/>
                </a:cubicBezTo>
                <a:lnTo>
                  <a:pt x="93221" y="335912"/>
                </a:lnTo>
                <a:close/>
                <a:moveTo>
                  <a:pt x="335450" y="260952"/>
                </a:moveTo>
                <a:cubicBezTo>
                  <a:pt x="325013" y="260952"/>
                  <a:pt x="316734" y="269601"/>
                  <a:pt x="316734" y="279692"/>
                </a:cubicBezTo>
                <a:cubicBezTo>
                  <a:pt x="316734" y="289783"/>
                  <a:pt x="325013" y="298432"/>
                  <a:pt x="335450" y="298432"/>
                </a:cubicBezTo>
                <a:lnTo>
                  <a:pt x="466103" y="298432"/>
                </a:lnTo>
                <a:cubicBezTo>
                  <a:pt x="476181" y="298432"/>
                  <a:pt x="484459" y="289783"/>
                  <a:pt x="484459" y="279692"/>
                </a:cubicBezTo>
                <a:cubicBezTo>
                  <a:pt x="484459" y="269601"/>
                  <a:pt x="476181" y="260952"/>
                  <a:pt x="466103" y="260952"/>
                </a:cubicBezTo>
                <a:lnTo>
                  <a:pt x="335450" y="260952"/>
                </a:lnTo>
                <a:close/>
                <a:moveTo>
                  <a:pt x="111125" y="224465"/>
                </a:moveTo>
                <a:lnTo>
                  <a:pt x="223476" y="224465"/>
                </a:lnTo>
                <a:lnTo>
                  <a:pt x="223476" y="262199"/>
                </a:lnTo>
                <a:lnTo>
                  <a:pt x="111125" y="262199"/>
                </a:lnTo>
                <a:lnTo>
                  <a:pt x="111125" y="224465"/>
                </a:lnTo>
                <a:close/>
                <a:moveTo>
                  <a:pt x="335450" y="186352"/>
                </a:moveTo>
                <a:cubicBezTo>
                  <a:pt x="325013" y="186352"/>
                  <a:pt x="316734" y="194641"/>
                  <a:pt x="316734" y="205092"/>
                </a:cubicBezTo>
                <a:cubicBezTo>
                  <a:pt x="316734" y="215543"/>
                  <a:pt x="325013" y="223832"/>
                  <a:pt x="335450" y="223832"/>
                </a:cubicBezTo>
                <a:lnTo>
                  <a:pt x="466103" y="223832"/>
                </a:lnTo>
                <a:cubicBezTo>
                  <a:pt x="476181" y="223832"/>
                  <a:pt x="484459" y="215543"/>
                  <a:pt x="484459" y="205092"/>
                </a:cubicBezTo>
                <a:cubicBezTo>
                  <a:pt x="484459" y="194641"/>
                  <a:pt x="476181" y="186352"/>
                  <a:pt x="466103" y="186352"/>
                </a:cubicBezTo>
                <a:lnTo>
                  <a:pt x="335450" y="186352"/>
                </a:lnTo>
                <a:close/>
                <a:moveTo>
                  <a:pt x="93221" y="186352"/>
                </a:moveTo>
                <a:cubicBezTo>
                  <a:pt x="82783" y="186352"/>
                  <a:pt x="74504" y="194641"/>
                  <a:pt x="74504" y="205092"/>
                </a:cubicBezTo>
                <a:lnTo>
                  <a:pt x="74504" y="279692"/>
                </a:lnTo>
                <a:cubicBezTo>
                  <a:pt x="74504" y="289783"/>
                  <a:pt x="82783" y="298432"/>
                  <a:pt x="93221" y="298432"/>
                </a:cubicBezTo>
                <a:lnTo>
                  <a:pt x="242230" y="298432"/>
                </a:lnTo>
                <a:cubicBezTo>
                  <a:pt x="252668" y="298432"/>
                  <a:pt x="260946" y="289783"/>
                  <a:pt x="260946" y="279692"/>
                </a:cubicBezTo>
                <a:lnTo>
                  <a:pt x="260946" y="205092"/>
                </a:lnTo>
                <a:cubicBezTo>
                  <a:pt x="260946" y="194641"/>
                  <a:pt x="252668" y="186352"/>
                  <a:pt x="242230" y="186352"/>
                </a:cubicBezTo>
                <a:lnTo>
                  <a:pt x="93221" y="186352"/>
                </a:lnTo>
                <a:close/>
                <a:moveTo>
                  <a:pt x="18356" y="111752"/>
                </a:moveTo>
                <a:lnTo>
                  <a:pt x="540608" y="111752"/>
                </a:lnTo>
                <a:cubicBezTo>
                  <a:pt x="550686" y="111752"/>
                  <a:pt x="559324" y="120041"/>
                  <a:pt x="559324" y="130492"/>
                </a:cubicBezTo>
                <a:lnTo>
                  <a:pt x="559324" y="597192"/>
                </a:lnTo>
                <a:lnTo>
                  <a:pt x="578040" y="597192"/>
                </a:lnTo>
                <a:cubicBezTo>
                  <a:pt x="629149" y="597192"/>
                  <a:pt x="671261" y="555387"/>
                  <a:pt x="671261" y="503852"/>
                </a:cubicBezTo>
                <a:lnTo>
                  <a:pt x="671261" y="485112"/>
                </a:lnTo>
                <a:lnTo>
                  <a:pt x="652545" y="485112"/>
                </a:lnTo>
                <a:cubicBezTo>
                  <a:pt x="642107" y="485112"/>
                  <a:pt x="633828" y="476463"/>
                  <a:pt x="633828" y="466372"/>
                </a:cubicBezTo>
                <a:lnTo>
                  <a:pt x="633828" y="335912"/>
                </a:lnTo>
                <a:lnTo>
                  <a:pt x="745765" y="335912"/>
                </a:lnTo>
                <a:lnTo>
                  <a:pt x="745765" y="466372"/>
                </a:lnTo>
                <a:cubicBezTo>
                  <a:pt x="745765" y="476463"/>
                  <a:pt x="737487" y="485112"/>
                  <a:pt x="727049" y="485112"/>
                </a:cubicBezTo>
                <a:lnTo>
                  <a:pt x="708333" y="485112"/>
                </a:lnTo>
                <a:lnTo>
                  <a:pt x="708333" y="503852"/>
                </a:lnTo>
                <a:cubicBezTo>
                  <a:pt x="708333" y="575569"/>
                  <a:pt x="649665" y="634312"/>
                  <a:pt x="578040" y="634312"/>
                </a:cubicBezTo>
                <a:lnTo>
                  <a:pt x="559324" y="634312"/>
                </a:lnTo>
                <a:lnTo>
                  <a:pt x="559324" y="727652"/>
                </a:lnTo>
                <a:cubicBezTo>
                  <a:pt x="559324" y="738103"/>
                  <a:pt x="550686" y="746392"/>
                  <a:pt x="540608" y="746392"/>
                </a:cubicBezTo>
                <a:lnTo>
                  <a:pt x="18356" y="746392"/>
                </a:lnTo>
                <a:cubicBezTo>
                  <a:pt x="8278" y="746392"/>
                  <a:pt x="0" y="738103"/>
                  <a:pt x="0" y="727652"/>
                </a:cubicBezTo>
                <a:lnTo>
                  <a:pt x="0" y="130492"/>
                </a:lnTo>
                <a:cubicBezTo>
                  <a:pt x="0" y="120041"/>
                  <a:pt x="8278" y="111752"/>
                  <a:pt x="18356" y="111752"/>
                </a:cubicBezTo>
                <a:close/>
                <a:moveTo>
                  <a:pt x="573383" y="335"/>
                </a:moveTo>
                <a:cubicBezTo>
                  <a:pt x="578127" y="-566"/>
                  <a:pt x="583278" y="335"/>
                  <a:pt x="587797" y="3218"/>
                </a:cubicBezTo>
                <a:lnTo>
                  <a:pt x="699856" y="77813"/>
                </a:lnTo>
                <a:cubicBezTo>
                  <a:pt x="704916" y="81417"/>
                  <a:pt x="708170" y="87183"/>
                  <a:pt x="708170" y="93309"/>
                </a:cubicBezTo>
                <a:lnTo>
                  <a:pt x="708170" y="224121"/>
                </a:lnTo>
                <a:lnTo>
                  <a:pt x="726967" y="224121"/>
                </a:lnTo>
                <a:cubicBezTo>
                  <a:pt x="737450" y="224121"/>
                  <a:pt x="745764" y="232409"/>
                  <a:pt x="745764" y="242500"/>
                </a:cubicBezTo>
                <a:lnTo>
                  <a:pt x="745764" y="298716"/>
                </a:lnTo>
                <a:lnTo>
                  <a:pt x="633343" y="298716"/>
                </a:lnTo>
                <a:lnTo>
                  <a:pt x="633343" y="242500"/>
                </a:lnTo>
                <a:cubicBezTo>
                  <a:pt x="633343" y="232409"/>
                  <a:pt x="641657" y="224121"/>
                  <a:pt x="652140" y="224121"/>
                </a:cubicBezTo>
                <a:lnTo>
                  <a:pt x="670937" y="224121"/>
                </a:lnTo>
                <a:lnTo>
                  <a:pt x="670937" y="103399"/>
                </a:lnTo>
                <a:lnTo>
                  <a:pt x="566831" y="34209"/>
                </a:lnTo>
                <a:cubicBezTo>
                  <a:pt x="558155" y="28443"/>
                  <a:pt x="555625" y="16912"/>
                  <a:pt x="561409" y="8263"/>
                </a:cubicBezTo>
                <a:cubicBezTo>
                  <a:pt x="564301" y="3939"/>
                  <a:pt x="568638" y="1236"/>
                  <a:pt x="573383" y="3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4" name="Freeform 100">
            <a:extLst>
              <a:ext uri="{FF2B5EF4-FFF2-40B4-BE49-F238E27FC236}">
                <a16:creationId xmlns:a16="http://schemas.microsoft.com/office/drawing/2014/main" id="{FEC9CD74-9A63-4868-BF40-9933B6C3CA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2733" y="1453572"/>
            <a:ext cx="560087" cy="448308"/>
          </a:xfrm>
          <a:custGeom>
            <a:avLst/>
            <a:gdLst>
              <a:gd name="T0" fmla="*/ 676256 w 746960"/>
              <a:gd name="T1" fmla="*/ 449205 h 598127"/>
              <a:gd name="T2" fmla="*/ 654712 w 746960"/>
              <a:gd name="T3" fmla="*/ 467594 h 598127"/>
              <a:gd name="T4" fmla="*/ 654712 w 746960"/>
              <a:gd name="T5" fmla="*/ 505096 h 598127"/>
              <a:gd name="T6" fmla="*/ 676256 w 746960"/>
              <a:gd name="T7" fmla="*/ 523485 h 598127"/>
              <a:gd name="T8" fmla="*/ 691697 w 746960"/>
              <a:gd name="T9" fmla="*/ 504014 h 598127"/>
              <a:gd name="T10" fmla="*/ 691697 w 746960"/>
              <a:gd name="T11" fmla="*/ 468677 h 598127"/>
              <a:gd name="T12" fmla="*/ 676256 w 746960"/>
              <a:gd name="T13" fmla="*/ 449205 h 598127"/>
              <a:gd name="T14" fmla="*/ 37745 w 746960"/>
              <a:gd name="T15" fmla="*/ 373287 h 598127"/>
              <a:gd name="T16" fmla="*/ 560197 w 746960"/>
              <a:gd name="T17" fmla="*/ 373287 h 598127"/>
              <a:gd name="T18" fmla="*/ 560197 w 746960"/>
              <a:gd name="T19" fmla="*/ 596900 h 598127"/>
              <a:gd name="T20" fmla="*/ 56469 w 746960"/>
              <a:gd name="T21" fmla="*/ 596900 h 598127"/>
              <a:gd name="T22" fmla="*/ 37745 w 746960"/>
              <a:gd name="T23" fmla="*/ 578206 h 598127"/>
              <a:gd name="T24" fmla="*/ 676256 w 746960"/>
              <a:gd name="T25" fmla="*/ 337063 h 598127"/>
              <a:gd name="T26" fmla="*/ 654712 w 746960"/>
              <a:gd name="T27" fmla="*/ 355453 h 598127"/>
              <a:gd name="T28" fmla="*/ 654712 w 746960"/>
              <a:gd name="T29" fmla="*/ 392953 h 598127"/>
              <a:gd name="T30" fmla="*/ 676256 w 746960"/>
              <a:gd name="T31" fmla="*/ 411343 h 598127"/>
              <a:gd name="T32" fmla="*/ 691697 w 746960"/>
              <a:gd name="T33" fmla="*/ 391872 h 598127"/>
              <a:gd name="T34" fmla="*/ 691697 w 746960"/>
              <a:gd name="T35" fmla="*/ 356534 h 598127"/>
              <a:gd name="T36" fmla="*/ 676256 w 746960"/>
              <a:gd name="T37" fmla="*/ 337063 h 598127"/>
              <a:gd name="T38" fmla="*/ 93516 w 746960"/>
              <a:gd name="T39" fmla="*/ 187438 h 598127"/>
              <a:gd name="T40" fmla="*/ 167753 w 746960"/>
              <a:gd name="T41" fmla="*/ 187438 h 598127"/>
              <a:gd name="T42" fmla="*/ 186852 w 746960"/>
              <a:gd name="T43" fmla="*/ 206102 h 598127"/>
              <a:gd name="T44" fmla="*/ 186852 w 746960"/>
              <a:gd name="T45" fmla="*/ 261736 h 598127"/>
              <a:gd name="T46" fmla="*/ 223970 w 746960"/>
              <a:gd name="T47" fmla="*/ 261736 h 598127"/>
              <a:gd name="T48" fmla="*/ 223970 w 746960"/>
              <a:gd name="T49" fmla="*/ 206102 h 598127"/>
              <a:gd name="T50" fmla="*/ 242710 w 746960"/>
              <a:gd name="T51" fmla="*/ 187438 h 598127"/>
              <a:gd name="T52" fmla="*/ 317307 w 746960"/>
              <a:gd name="T53" fmla="*/ 187438 h 598127"/>
              <a:gd name="T54" fmla="*/ 336046 w 746960"/>
              <a:gd name="T55" fmla="*/ 206102 h 598127"/>
              <a:gd name="T56" fmla="*/ 336046 w 746960"/>
              <a:gd name="T57" fmla="*/ 261736 h 598127"/>
              <a:gd name="T58" fmla="*/ 373525 w 746960"/>
              <a:gd name="T59" fmla="*/ 261736 h 598127"/>
              <a:gd name="T60" fmla="*/ 373525 w 746960"/>
              <a:gd name="T61" fmla="*/ 206102 h 598127"/>
              <a:gd name="T62" fmla="*/ 392265 w 746960"/>
              <a:gd name="T63" fmla="*/ 187438 h 598127"/>
              <a:gd name="T64" fmla="*/ 466862 w 746960"/>
              <a:gd name="T65" fmla="*/ 187438 h 598127"/>
              <a:gd name="T66" fmla="*/ 485240 w 746960"/>
              <a:gd name="T67" fmla="*/ 206102 h 598127"/>
              <a:gd name="T68" fmla="*/ 485240 w 746960"/>
              <a:gd name="T69" fmla="*/ 261736 h 598127"/>
              <a:gd name="T70" fmla="*/ 560197 w 746960"/>
              <a:gd name="T71" fmla="*/ 261736 h 598127"/>
              <a:gd name="T72" fmla="*/ 560197 w 746960"/>
              <a:gd name="T73" fmla="*/ 336393 h 598127"/>
              <a:gd name="T74" fmla="*/ 37298 w 746960"/>
              <a:gd name="T75" fmla="*/ 336393 h 598127"/>
              <a:gd name="T76" fmla="*/ 179 w 746960"/>
              <a:gd name="T77" fmla="*/ 295476 h 598127"/>
              <a:gd name="T78" fmla="*/ 39099 w 746960"/>
              <a:gd name="T79" fmla="*/ 261736 h 598127"/>
              <a:gd name="T80" fmla="*/ 74776 w 746960"/>
              <a:gd name="T81" fmla="*/ 261736 h 598127"/>
              <a:gd name="T82" fmla="*/ 74776 w 746960"/>
              <a:gd name="T83" fmla="*/ 206102 h 598127"/>
              <a:gd name="T84" fmla="*/ 93516 w 746960"/>
              <a:gd name="T85" fmla="*/ 187438 h 598127"/>
              <a:gd name="T86" fmla="*/ 598696 w 746960"/>
              <a:gd name="T87" fmla="*/ 112780 h 598127"/>
              <a:gd name="T88" fmla="*/ 747712 w 746960"/>
              <a:gd name="T89" fmla="*/ 112780 h 598127"/>
              <a:gd name="T90" fmla="*/ 747712 w 746960"/>
              <a:gd name="T91" fmla="*/ 579737 h 598127"/>
              <a:gd name="T92" fmla="*/ 729040 w 746960"/>
              <a:gd name="T93" fmla="*/ 598487 h 598127"/>
              <a:gd name="T94" fmla="*/ 598696 w 746960"/>
              <a:gd name="T95" fmla="*/ 598487 h 598127"/>
              <a:gd name="T96" fmla="*/ 603906 w 746960"/>
              <a:gd name="T97" fmla="*/ 0 h 598127"/>
              <a:gd name="T98" fmla="*/ 728969 w 746960"/>
              <a:gd name="T99" fmla="*/ 0 h 598127"/>
              <a:gd name="T100" fmla="*/ 747711 w 746960"/>
              <a:gd name="T101" fmla="*/ 18664 h 598127"/>
              <a:gd name="T102" fmla="*/ 747711 w 746960"/>
              <a:gd name="T103" fmla="*/ 74299 h 598127"/>
              <a:gd name="T104" fmla="*/ 598140 w 746960"/>
              <a:gd name="T105" fmla="*/ 74299 h 598127"/>
              <a:gd name="T106" fmla="*/ 598140 w 746960"/>
              <a:gd name="T107" fmla="*/ 73939 h 598127"/>
              <a:gd name="T108" fmla="*/ 491456 w 746960"/>
              <a:gd name="T109" fmla="*/ 148956 h 598127"/>
              <a:gd name="T110" fmla="*/ 475238 w 746960"/>
              <a:gd name="T111" fmla="*/ 120601 h 598127"/>
              <a:gd name="T112" fmla="*/ 492178 w 746960"/>
              <a:gd name="T113" fmla="*/ 111627 h 598127"/>
              <a:gd name="T114" fmla="*/ 584804 w 746960"/>
              <a:gd name="T115" fmla="*/ 18664 h 598127"/>
              <a:gd name="T116" fmla="*/ 603906 w 746960"/>
              <a:gd name="T117" fmla="*/ 0 h 59812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46960" h="598127">
                <a:moveTo>
                  <a:pt x="675576" y="448935"/>
                </a:moveTo>
                <a:cubicBezTo>
                  <a:pt x="663739" y="446773"/>
                  <a:pt x="654054" y="456142"/>
                  <a:pt x="654054" y="467313"/>
                </a:cubicBezTo>
                <a:lnTo>
                  <a:pt x="654054" y="504792"/>
                </a:lnTo>
                <a:cubicBezTo>
                  <a:pt x="654054" y="515963"/>
                  <a:pt x="663739" y="524972"/>
                  <a:pt x="675576" y="523170"/>
                </a:cubicBezTo>
                <a:cubicBezTo>
                  <a:pt x="684903" y="521729"/>
                  <a:pt x="691001" y="513080"/>
                  <a:pt x="691001" y="503711"/>
                </a:cubicBezTo>
                <a:lnTo>
                  <a:pt x="691001" y="468395"/>
                </a:lnTo>
                <a:cubicBezTo>
                  <a:pt x="691001" y="459025"/>
                  <a:pt x="684903" y="450376"/>
                  <a:pt x="675576" y="448935"/>
                </a:cubicBezTo>
                <a:close/>
                <a:moveTo>
                  <a:pt x="37707" y="373062"/>
                </a:moveTo>
                <a:lnTo>
                  <a:pt x="559634" y="373062"/>
                </a:lnTo>
                <a:lnTo>
                  <a:pt x="559634" y="596541"/>
                </a:lnTo>
                <a:lnTo>
                  <a:pt x="56412" y="596541"/>
                </a:lnTo>
                <a:cubicBezTo>
                  <a:pt x="45980" y="596541"/>
                  <a:pt x="37707" y="587918"/>
                  <a:pt x="37707" y="577858"/>
                </a:cubicBezTo>
                <a:lnTo>
                  <a:pt x="37707" y="373062"/>
                </a:lnTo>
                <a:close/>
                <a:moveTo>
                  <a:pt x="675576" y="336860"/>
                </a:moveTo>
                <a:cubicBezTo>
                  <a:pt x="663739" y="335058"/>
                  <a:pt x="654054" y="344068"/>
                  <a:pt x="654054" y="355239"/>
                </a:cubicBezTo>
                <a:lnTo>
                  <a:pt x="654054" y="392717"/>
                </a:lnTo>
                <a:cubicBezTo>
                  <a:pt x="654054" y="403889"/>
                  <a:pt x="663739" y="412898"/>
                  <a:pt x="675576" y="411096"/>
                </a:cubicBezTo>
                <a:cubicBezTo>
                  <a:pt x="684903" y="409655"/>
                  <a:pt x="691001" y="401006"/>
                  <a:pt x="691001" y="391636"/>
                </a:cubicBezTo>
                <a:lnTo>
                  <a:pt x="691001" y="356320"/>
                </a:lnTo>
                <a:cubicBezTo>
                  <a:pt x="691001" y="346951"/>
                  <a:pt x="684903" y="338302"/>
                  <a:pt x="675576" y="336860"/>
                </a:cubicBezTo>
                <a:close/>
                <a:moveTo>
                  <a:pt x="93422" y="187325"/>
                </a:moveTo>
                <a:lnTo>
                  <a:pt x="167584" y="187325"/>
                </a:lnTo>
                <a:cubicBezTo>
                  <a:pt x="178024" y="187325"/>
                  <a:pt x="186664" y="195575"/>
                  <a:pt x="186664" y="205978"/>
                </a:cubicBezTo>
                <a:lnTo>
                  <a:pt x="186664" y="261579"/>
                </a:lnTo>
                <a:lnTo>
                  <a:pt x="223745" y="261579"/>
                </a:lnTo>
                <a:lnTo>
                  <a:pt x="223745" y="205978"/>
                </a:lnTo>
                <a:cubicBezTo>
                  <a:pt x="223745" y="195575"/>
                  <a:pt x="232025" y="187325"/>
                  <a:pt x="242466" y="187325"/>
                </a:cubicBezTo>
                <a:lnTo>
                  <a:pt x="316988" y="187325"/>
                </a:lnTo>
                <a:cubicBezTo>
                  <a:pt x="327428" y="187325"/>
                  <a:pt x="335708" y="195575"/>
                  <a:pt x="335708" y="205978"/>
                </a:cubicBezTo>
                <a:lnTo>
                  <a:pt x="335708" y="261579"/>
                </a:lnTo>
                <a:lnTo>
                  <a:pt x="373149" y="261579"/>
                </a:lnTo>
                <a:lnTo>
                  <a:pt x="373149" y="205978"/>
                </a:lnTo>
                <a:cubicBezTo>
                  <a:pt x="373149" y="195575"/>
                  <a:pt x="381429" y="187325"/>
                  <a:pt x="391870" y="187325"/>
                </a:cubicBezTo>
                <a:lnTo>
                  <a:pt x="466392" y="187325"/>
                </a:lnTo>
                <a:cubicBezTo>
                  <a:pt x="476472" y="187325"/>
                  <a:pt x="484752" y="195575"/>
                  <a:pt x="484752" y="205978"/>
                </a:cubicBezTo>
                <a:lnTo>
                  <a:pt x="484752" y="261579"/>
                </a:lnTo>
                <a:lnTo>
                  <a:pt x="559634" y="261579"/>
                </a:lnTo>
                <a:lnTo>
                  <a:pt x="559634" y="336191"/>
                </a:lnTo>
                <a:lnTo>
                  <a:pt x="37260" y="336191"/>
                </a:lnTo>
                <a:cubicBezTo>
                  <a:pt x="15659" y="336191"/>
                  <a:pt x="-1981" y="317179"/>
                  <a:pt x="179" y="295298"/>
                </a:cubicBezTo>
                <a:cubicBezTo>
                  <a:pt x="1979" y="275927"/>
                  <a:pt x="19260" y="261579"/>
                  <a:pt x="39060" y="261579"/>
                </a:cubicBezTo>
                <a:lnTo>
                  <a:pt x="74701" y="261579"/>
                </a:lnTo>
                <a:lnTo>
                  <a:pt x="74701" y="205978"/>
                </a:lnTo>
                <a:cubicBezTo>
                  <a:pt x="74701" y="195575"/>
                  <a:pt x="82981" y="187325"/>
                  <a:pt x="93422" y="187325"/>
                </a:cubicBezTo>
                <a:close/>
                <a:moveTo>
                  <a:pt x="598094" y="112712"/>
                </a:moveTo>
                <a:lnTo>
                  <a:pt x="746960" y="112712"/>
                </a:lnTo>
                <a:lnTo>
                  <a:pt x="746960" y="579388"/>
                </a:lnTo>
                <a:cubicBezTo>
                  <a:pt x="746960" y="589478"/>
                  <a:pt x="738710" y="598127"/>
                  <a:pt x="728307" y="598127"/>
                </a:cubicBezTo>
                <a:lnTo>
                  <a:pt x="598094" y="598127"/>
                </a:lnTo>
                <a:lnTo>
                  <a:pt x="598094" y="112712"/>
                </a:lnTo>
                <a:close/>
                <a:moveTo>
                  <a:pt x="603299" y="0"/>
                </a:moveTo>
                <a:lnTo>
                  <a:pt x="728236" y="0"/>
                </a:lnTo>
                <a:cubicBezTo>
                  <a:pt x="738678" y="0"/>
                  <a:pt x="746959" y="8250"/>
                  <a:pt x="746959" y="18653"/>
                </a:cubicBezTo>
                <a:lnTo>
                  <a:pt x="746959" y="74254"/>
                </a:lnTo>
                <a:lnTo>
                  <a:pt x="597538" y="74254"/>
                </a:lnTo>
                <a:lnTo>
                  <a:pt x="597538" y="73895"/>
                </a:lnTo>
                <a:cubicBezTo>
                  <a:pt x="569454" y="112277"/>
                  <a:pt x="522647" y="148866"/>
                  <a:pt x="490962" y="148866"/>
                </a:cubicBezTo>
                <a:cubicBezTo>
                  <a:pt x="477641" y="148866"/>
                  <a:pt x="467919" y="134876"/>
                  <a:pt x="474760" y="120528"/>
                </a:cubicBezTo>
                <a:cubicBezTo>
                  <a:pt x="478001" y="114430"/>
                  <a:pt x="484842" y="111919"/>
                  <a:pt x="491683" y="111560"/>
                </a:cubicBezTo>
                <a:cubicBezTo>
                  <a:pt x="519046" y="110842"/>
                  <a:pt x="584216" y="45557"/>
                  <a:pt x="584216" y="18653"/>
                </a:cubicBezTo>
                <a:cubicBezTo>
                  <a:pt x="584216" y="8250"/>
                  <a:pt x="592857" y="0"/>
                  <a:pt x="60329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5" name="Freeform 96">
            <a:extLst>
              <a:ext uri="{FF2B5EF4-FFF2-40B4-BE49-F238E27FC236}">
                <a16:creationId xmlns:a16="http://schemas.microsoft.com/office/drawing/2014/main" id="{06A77CDD-1D4D-49AC-A26D-5EEF2CB33B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2733" y="4417944"/>
            <a:ext cx="558898" cy="558898"/>
          </a:xfrm>
          <a:custGeom>
            <a:avLst/>
            <a:gdLst>
              <a:gd name="T0" fmla="*/ 392375 w 745765"/>
              <a:gd name="T1" fmla="*/ 485775 h 745765"/>
              <a:gd name="T2" fmla="*/ 373317 w 745765"/>
              <a:gd name="T3" fmla="*/ 560029 h 745765"/>
              <a:gd name="T4" fmla="*/ 354977 w 745765"/>
              <a:gd name="T5" fmla="*/ 485775 h 745765"/>
              <a:gd name="T6" fmla="*/ 448903 w 745765"/>
              <a:gd name="T7" fmla="*/ 373063 h 745765"/>
              <a:gd name="T8" fmla="*/ 300037 w 745765"/>
              <a:gd name="T9" fmla="*/ 373063 h 745765"/>
              <a:gd name="T10" fmla="*/ 373496 w 745765"/>
              <a:gd name="T11" fmla="*/ 187325 h 745765"/>
              <a:gd name="T12" fmla="*/ 501691 w 745765"/>
              <a:gd name="T13" fmla="*/ 509227 h 745765"/>
              <a:gd name="T14" fmla="*/ 485847 w 745765"/>
              <a:gd name="T15" fmla="*/ 374259 h 745765"/>
              <a:gd name="T16" fmla="*/ 261866 w 745765"/>
              <a:gd name="T17" fmla="*/ 374259 h 745765"/>
              <a:gd name="T18" fmla="*/ 245661 w 745765"/>
              <a:gd name="T19" fmla="*/ 509227 h 745765"/>
              <a:gd name="T20" fmla="*/ 373496 w 745765"/>
              <a:gd name="T21" fmla="*/ 187325 h 745765"/>
              <a:gd name="T22" fmla="*/ 149369 w 745765"/>
              <a:gd name="T23" fmla="*/ 372883 h 745765"/>
              <a:gd name="T24" fmla="*/ 596756 w 745765"/>
              <a:gd name="T25" fmla="*/ 372883 h 745765"/>
              <a:gd name="T26" fmla="*/ 317094 w 745765"/>
              <a:gd name="T27" fmla="*/ 0 h 745765"/>
              <a:gd name="T28" fmla="*/ 447747 w 745765"/>
              <a:gd name="T29" fmla="*/ 18716 h 745765"/>
              <a:gd name="T30" fmla="*/ 538088 w 745765"/>
              <a:gd name="T31" fmla="*/ 102219 h 745765"/>
              <a:gd name="T32" fmla="*/ 597476 w 745765"/>
              <a:gd name="T33" fmla="*/ 69466 h 745765"/>
              <a:gd name="T34" fmla="*/ 682058 w 745765"/>
              <a:gd name="T35" fmla="*/ 161966 h 745765"/>
              <a:gd name="T36" fmla="*/ 643546 w 745765"/>
              <a:gd name="T37" fmla="*/ 207677 h 745765"/>
              <a:gd name="T38" fmla="*/ 727409 w 745765"/>
              <a:gd name="T39" fmla="*/ 298018 h 745765"/>
              <a:gd name="T40" fmla="*/ 745765 w 745765"/>
              <a:gd name="T41" fmla="*/ 428671 h 745765"/>
              <a:gd name="T42" fmla="*/ 680979 w 745765"/>
              <a:gd name="T43" fmla="*/ 447387 h 745765"/>
              <a:gd name="T44" fmla="*/ 676300 w 745765"/>
              <a:gd name="T45" fmla="*/ 570482 h 745765"/>
              <a:gd name="T46" fmla="*/ 676300 w 745765"/>
              <a:gd name="T47" fmla="*/ 596756 h 745765"/>
              <a:gd name="T48" fmla="*/ 584159 w 745765"/>
              <a:gd name="T49" fmla="*/ 681339 h 745765"/>
              <a:gd name="T50" fmla="*/ 538088 w 745765"/>
              <a:gd name="T51" fmla="*/ 643546 h 745765"/>
              <a:gd name="T52" fmla="*/ 447747 w 745765"/>
              <a:gd name="T53" fmla="*/ 727049 h 745765"/>
              <a:gd name="T54" fmla="*/ 317094 w 745765"/>
              <a:gd name="T55" fmla="*/ 745765 h 745765"/>
              <a:gd name="T56" fmla="*/ 298738 w 745765"/>
              <a:gd name="T57" fmla="*/ 680619 h 745765"/>
              <a:gd name="T58" fmla="*/ 175284 w 745765"/>
              <a:gd name="T59" fmla="*/ 675940 h 745765"/>
              <a:gd name="T60" fmla="*/ 69826 w 745765"/>
              <a:gd name="T61" fmla="*/ 596756 h 745765"/>
              <a:gd name="T62" fmla="*/ 69826 w 745765"/>
              <a:gd name="T63" fmla="*/ 570482 h 745765"/>
              <a:gd name="T64" fmla="*/ 65147 w 745765"/>
              <a:gd name="T65" fmla="*/ 447387 h 745765"/>
              <a:gd name="T66" fmla="*/ 0 w 745765"/>
              <a:gd name="T67" fmla="*/ 428671 h 745765"/>
              <a:gd name="T68" fmla="*/ 19076 w 745765"/>
              <a:gd name="T69" fmla="*/ 298018 h 745765"/>
              <a:gd name="T70" fmla="*/ 102579 w 745765"/>
              <a:gd name="T71" fmla="*/ 207677 h 745765"/>
              <a:gd name="T72" fmla="*/ 64427 w 745765"/>
              <a:gd name="T73" fmla="*/ 161966 h 745765"/>
              <a:gd name="T74" fmla="*/ 149009 w 745765"/>
              <a:gd name="T75" fmla="*/ 69466 h 745765"/>
              <a:gd name="T76" fmla="*/ 175284 w 745765"/>
              <a:gd name="T77" fmla="*/ 69466 h 745765"/>
              <a:gd name="T78" fmla="*/ 298738 w 745765"/>
              <a:gd name="T79" fmla="*/ 64787 h 745765"/>
              <a:gd name="T80" fmla="*/ 317094 w 745765"/>
              <a:gd name="T81" fmla="*/ 0 h 745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45765" h="745765">
                <a:moveTo>
                  <a:pt x="354977" y="485775"/>
                </a:moveTo>
                <a:lnTo>
                  <a:pt x="392375" y="485775"/>
                </a:lnTo>
                <a:cubicBezTo>
                  <a:pt x="425099" y="485775"/>
                  <a:pt x="454226" y="503711"/>
                  <a:pt x="471128" y="531691"/>
                </a:cubicBezTo>
                <a:cubicBezTo>
                  <a:pt x="442360" y="549268"/>
                  <a:pt x="409277" y="560029"/>
                  <a:pt x="373317" y="560029"/>
                </a:cubicBezTo>
                <a:cubicBezTo>
                  <a:pt x="337716" y="560029"/>
                  <a:pt x="304274" y="549268"/>
                  <a:pt x="276225" y="531691"/>
                </a:cubicBezTo>
                <a:cubicBezTo>
                  <a:pt x="292767" y="503711"/>
                  <a:pt x="322254" y="485775"/>
                  <a:pt x="354977" y="485775"/>
                </a:cubicBezTo>
                <a:close/>
                <a:moveTo>
                  <a:pt x="374110" y="298450"/>
                </a:moveTo>
                <a:cubicBezTo>
                  <a:pt x="415462" y="298450"/>
                  <a:pt x="448903" y="331810"/>
                  <a:pt x="448903" y="373063"/>
                </a:cubicBezTo>
                <a:cubicBezTo>
                  <a:pt x="448903" y="413956"/>
                  <a:pt x="415462" y="447316"/>
                  <a:pt x="374110" y="447316"/>
                </a:cubicBezTo>
                <a:cubicBezTo>
                  <a:pt x="333478" y="447316"/>
                  <a:pt x="300037" y="413956"/>
                  <a:pt x="300037" y="373063"/>
                </a:cubicBezTo>
                <a:cubicBezTo>
                  <a:pt x="300037" y="331810"/>
                  <a:pt x="333478" y="298450"/>
                  <a:pt x="374110" y="298450"/>
                </a:cubicBezTo>
                <a:close/>
                <a:moveTo>
                  <a:pt x="373496" y="187325"/>
                </a:moveTo>
                <a:cubicBezTo>
                  <a:pt x="476484" y="187325"/>
                  <a:pt x="560027" y="271048"/>
                  <a:pt x="560027" y="374259"/>
                </a:cubicBezTo>
                <a:cubicBezTo>
                  <a:pt x="560027" y="427308"/>
                  <a:pt x="537701" y="475305"/>
                  <a:pt x="501691" y="509227"/>
                </a:cubicBezTo>
                <a:cubicBezTo>
                  <a:pt x="487647" y="487575"/>
                  <a:pt x="467842" y="470613"/>
                  <a:pt x="444796" y="460148"/>
                </a:cubicBezTo>
                <a:cubicBezTo>
                  <a:pt x="469282" y="439578"/>
                  <a:pt x="485847" y="408903"/>
                  <a:pt x="485847" y="374259"/>
                </a:cubicBezTo>
                <a:cubicBezTo>
                  <a:pt x="485847" y="312549"/>
                  <a:pt x="435433" y="262027"/>
                  <a:pt x="373496" y="262027"/>
                </a:cubicBezTo>
                <a:cubicBezTo>
                  <a:pt x="311919" y="262027"/>
                  <a:pt x="261866" y="312549"/>
                  <a:pt x="261866" y="374259"/>
                </a:cubicBezTo>
                <a:cubicBezTo>
                  <a:pt x="261866" y="408903"/>
                  <a:pt x="278070" y="439578"/>
                  <a:pt x="302917" y="460148"/>
                </a:cubicBezTo>
                <a:cubicBezTo>
                  <a:pt x="279510" y="470613"/>
                  <a:pt x="259705" y="487575"/>
                  <a:pt x="245661" y="509227"/>
                </a:cubicBezTo>
                <a:cubicBezTo>
                  <a:pt x="209651" y="475305"/>
                  <a:pt x="187325" y="427308"/>
                  <a:pt x="187325" y="374259"/>
                </a:cubicBezTo>
                <a:cubicBezTo>
                  <a:pt x="187325" y="271048"/>
                  <a:pt x="270868" y="187325"/>
                  <a:pt x="373496" y="187325"/>
                </a:cubicBezTo>
                <a:close/>
                <a:moveTo>
                  <a:pt x="372883" y="149009"/>
                </a:moveTo>
                <a:cubicBezTo>
                  <a:pt x="249788" y="149009"/>
                  <a:pt x="149369" y="249428"/>
                  <a:pt x="149369" y="372883"/>
                </a:cubicBezTo>
                <a:cubicBezTo>
                  <a:pt x="149369" y="495977"/>
                  <a:pt x="249788" y="596396"/>
                  <a:pt x="372883" y="596396"/>
                </a:cubicBezTo>
                <a:cubicBezTo>
                  <a:pt x="496337" y="596396"/>
                  <a:pt x="596756" y="495977"/>
                  <a:pt x="596756" y="372883"/>
                </a:cubicBezTo>
                <a:cubicBezTo>
                  <a:pt x="596756" y="249428"/>
                  <a:pt x="496337" y="149009"/>
                  <a:pt x="372883" y="149009"/>
                </a:cubicBezTo>
                <a:close/>
                <a:moveTo>
                  <a:pt x="317094" y="0"/>
                </a:moveTo>
                <a:lnTo>
                  <a:pt x="429031" y="0"/>
                </a:lnTo>
                <a:cubicBezTo>
                  <a:pt x="439469" y="0"/>
                  <a:pt x="447747" y="8278"/>
                  <a:pt x="447747" y="18716"/>
                </a:cubicBezTo>
                <a:lnTo>
                  <a:pt x="447747" y="64787"/>
                </a:lnTo>
                <a:cubicBezTo>
                  <a:pt x="479780" y="72345"/>
                  <a:pt x="510374" y="85302"/>
                  <a:pt x="538088" y="102219"/>
                </a:cubicBezTo>
                <a:lnTo>
                  <a:pt x="570842" y="69466"/>
                </a:lnTo>
                <a:cubicBezTo>
                  <a:pt x="577680" y="62627"/>
                  <a:pt x="590278" y="62627"/>
                  <a:pt x="597476" y="69466"/>
                </a:cubicBezTo>
                <a:lnTo>
                  <a:pt x="676300" y="148649"/>
                </a:lnTo>
                <a:cubicBezTo>
                  <a:pt x="679899" y="152248"/>
                  <a:pt x="682058" y="156927"/>
                  <a:pt x="682058" y="161966"/>
                </a:cubicBezTo>
                <a:cubicBezTo>
                  <a:pt x="682058" y="166645"/>
                  <a:pt x="679899" y="171684"/>
                  <a:pt x="676300" y="174924"/>
                </a:cubicBezTo>
                <a:lnTo>
                  <a:pt x="643546" y="207677"/>
                </a:lnTo>
                <a:cubicBezTo>
                  <a:pt x="660823" y="235751"/>
                  <a:pt x="673420" y="265985"/>
                  <a:pt x="680979" y="298018"/>
                </a:cubicBezTo>
                <a:lnTo>
                  <a:pt x="727409" y="298018"/>
                </a:lnTo>
                <a:cubicBezTo>
                  <a:pt x="737847" y="298018"/>
                  <a:pt x="745765" y="306296"/>
                  <a:pt x="745765" y="316734"/>
                </a:cubicBezTo>
                <a:lnTo>
                  <a:pt x="745765" y="428671"/>
                </a:lnTo>
                <a:cubicBezTo>
                  <a:pt x="745765" y="439109"/>
                  <a:pt x="737847" y="447387"/>
                  <a:pt x="727409" y="447387"/>
                </a:cubicBezTo>
                <a:lnTo>
                  <a:pt x="680979" y="447387"/>
                </a:lnTo>
                <a:cubicBezTo>
                  <a:pt x="673420" y="479420"/>
                  <a:pt x="660823" y="509654"/>
                  <a:pt x="643546" y="538088"/>
                </a:cubicBezTo>
                <a:lnTo>
                  <a:pt x="676300" y="570482"/>
                </a:lnTo>
                <a:cubicBezTo>
                  <a:pt x="679899" y="574081"/>
                  <a:pt x="682058" y="578760"/>
                  <a:pt x="682058" y="583439"/>
                </a:cubicBezTo>
                <a:cubicBezTo>
                  <a:pt x="682058" y="588838"/>
                  <a:pt x="679899" y="593157"/>
                  <a:pt x="676300" y="596756"/>
                </a:cubicBezTo>
                <a:lnTo>
                  <a:pt x="597476" y="675940"/>
                </a:lnTo>
                <a:cubicBezTo>
                  <a:pt x="593877" y="679539"/>
                  <a:pt x="589198" y="681339"/>
                  <a:pt x="584159" y="681339"/>
                </a:cubicBezTo>
                <a:cubicBezTo>
                  <a:pt x="579120" y="681339"/>
                  <a:pt x="574441" y="679539"/>
                  <a:pt x="570842" y="675940"/>
                </a:cubicBezTo>
                <a:lnTo>
                  <a:pt x="538088" y="643546"/>
                </a:lnTo>
                <a:cubicBezTo>
                  <a:pt x="510374" y="660463"/>
                  <a:pt x="479780" y="673060"/>
                  <a:pt x="447747" y="680619"/>
                </a:cubicBezTo>
                <a:lnTo>
                  <a:pt x="447747" y="727049"/>
                </a:lnTo>
                <a:cubicBezTo>
                  <a:pt x="447747" y="737487"/>
                  <a:pt x="439469" y="745765"/>
                  <a:pt x="429031" y="745765"/>
                </a:cubicBezTo>
                <a:lnTo>
                  <a:pt x="317094" y="745765"/>
                </a:lnTo>
                <a:cubicBezTo>
                  <a:pt x="307016" y="745765"/>
                  <a:pt x="298738" y="737487"/>
                  <a:pt x="298738" y="727049"/>
                </a:cubicBezTo>
                <a:lnTo>
                  <a:pt x="298738" y="680619"/>
                </a:lnTo>
                <a:cubicBezTo>
                  <a:pt x="266705" y="673060"/>
                  <a:pt x="236111" y="660463"/>
                  <a:pt x="208037" y="643546"/>
                </a:cubicBezTo>
                <a:lnTo>
                  <a:pt x="175284" y="675940"/>
                </a:lnTo>
                <a:cubicBezTo>
                  <a:pt x="168445" y="683138"/>
                  <a:pt x="155848" y="683138"/>
                  <a:pt x="149009" y="675940"/>
                </a:cubicBezTo>
                <a:lnTo>
                  <a:pt x="69826" y="596756"/>
                </a:lnTo>
                <a:cubicBezTo>
                  <a:pt x="66586" y="593157"/>
                  <a:pt x="64427" y="588838"/>
                  <a:pt x="64427" y="583439"/>
                </a:cubicBezTo>
                <a:cubicBezTo>
                  <a:pt x="64427" y="578760"/>
                  <a:pt x="66586" y="574081"/>
                  <a:pt x="69826" y="570482"/>
                </a:cubicBezTo>
                <a:lnTo>
                  <a:pt x="102579" y="538088"/>
                </a:lnTo>
                <a:cubicBezTo>
                  <a:pt x="85662" y="509654"/>
                  <a:pt x="72705" y="479420"/>
                  <a:pt x="65147" y="447387"/>
                </a:cubicBezTo>
                <a:lnTo>
                  <a:pt x="19076" y="447387"/>
                </a:lnTo>
                <a:cubicBezTo>
                  <a:pt x="8638" y="447387"/>
                  <a:pt x="0" y="439109"/>
                  <a:pt x="0" y="428671"/>
                </a:cubicBezTo>
                <a:lnTo>
                  <a:pt x="0" y="316734"/>
                </a:lnTo>
                <a:cubicBezTo>
                  <a:pt x="0" y="306296"/>
                  <a:pt x="8638" y="298018"/>
                  <a:pt x="19076" y="298018"/>
                </a:cubicBezTo>
                <a:lnTo>
                  <a:pt x="65147" y="298018"/>
                </a:lnTo>
                <a:cubicBezTo>
                  <a:pt x="72705" y="265985"/>
                  <a:pt x="85662" y="235751"/>
                  <a:pt x="102579" y="207677"/>
                </a:cubicBezTo>
                <a:lnTo>
                  <a:pt x="69826" y="174924"/>
                </a:lnTo>
                <a:cubicBezTo>
                  <a:pt x="66586" y="171684"/>
                  <a:pt x="64427" y="166645"/>
                  <a:pt x="64427" y="161966"/>
                </a:cubicBezTo>
                <a:cubicBezTo>
                  <a:pt x="64427" y="156927"/>
                  <a:pt x="66586" y="152248"/>
                  <a:pt x="69826" y="148649"/>
                </a:cubicBezTo>
                <a:lnTo>
                  <a:pt x="149009" y="69466"/>
                </a:lnTo>
                <a:cubicBezTo>
                  <a:pt x="152608" y="66226"/>
                  <a:pt x="157287" y="64067"/>
                  <a:pt x="162326" y="64067"/>
                </a:cubicBezTo>
                <a:cubicBezTo>
                  <a:pt x="167005" y="64067"/>
                  <a:pt x="171684" y="66226"/>
                  <a:pt x="175284" y="69466"/>
                </a:cubicBezTo>
                <a:lnTo>
                  <a:pt x="208037" y="102219"/>
                </a:lnTo>
                <a:cubicBezTo>
                  <a:pt x="236111" y="85302"/>
                  <a:pt x="266705" y="72345"/>
                  <a:pt x="298738" y="64787"/>
                </a:cubicBezTo>
                <a:lnTo>
                  <a:pt x="298738" y="18716"/>
                </a:lnTo>
                <a:cubicBezTo>
                  <a:pt x="298738" y="8278"/>
                  <a:pt x="307016" y="0"/>
                  <a:pt x="31709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6" name="Freeform 70">
            <a:extLst>
              <a:ext uri="{FF2B5EF4-FFF2-40B4-BE49-F238E27FC236}">
                <a16:creationId xmlns:a16="http://schemas.microsoft.com/office/drawing/2014/main" id="{14E356F1-1209-435C-8D4C-06130D16B3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4044" y="1423156"/>
            <a:ext cx="531548" cy="503009"/>
          </a:xfrm>
          <a:custGeom>
            <a:avLst/>
            <a:gdLst>
              <a:gd name="T0" fmla="*/ 181521271 w 1970"/>
              <a:gd name="T1" fmla="*/ 120828076 h 1866"/>
              <a:gd name="T2" fmla="*/ 181521271 w 1970"/>
              <a:gd name="T3" fmla="*/ 107359310 h 1866"/>
              <a:gd name="T4" fmla="*/ 215126622 w 1970"/>
              <a:gd name="T5" fmla="*/ 114093513 h 1866"/>
              <a:gd name="T6" fmla="*/ 208379545 w 1970"/>
              <a:gd name="T7" fmla="*/ 161103742 h 1866"/>
              <a:gd name="T8" fmla="*/ 174774194 w 1970"/>
              <a:gd name="T9" fmla="*/ 154369539 h 1866"/>
              <a:gd name="T10" fmla="*/ 208379545 w 1970"/>
              <a:gd name="T11" fmla="*/ 147635336 h 1866"/>
              <a:gd name="T12" fmla="*/ 215126622 w 1970"/>
              <a:gd name="T13" fmla="*/ 154369539 h 1866"/>
              <a:gd name="T14" fmla="*/ 181521271 w 1970"/>
              <a:gd name="T15" fmla="*/ 201250215 h 1866"/>
              <a:gd name="T16" fmla="*/ 174774194 w 1970"/>
              <a:gd name="T17" fmla="*/ 194645564 h 1866"/>
              <a:gd name="T18" fmla="*/ 208379545 w 1970"/>
              <a:gd name="T19" fmla="*/ 187911361 h 1866"/>
              <a:gd name="T20" fmla="*/ 208379545 w 1970"/>
              <a:gd name="T21" fmla="*/ 201250215 h 1866"/>
              <a:gd name="T22" fmla="*/ 114310208 w 1970"/>
              <a:gd name="T23" fmla="*/ 120828076 h 1866"/>
              <a:gd name="T24" fmla="*/ 114310208 w 1970"/>
              <a:gd name="T25" fmla="*/ 107359310 h 1866"/>
              <a:gd name="T26" fmla="*/ 147915560 w 1970"/>
              <a:gd name="T27" fmla="*/ 114093513 h 1866"/>
              <a:gd name="T28" fmla="*/ 141168842 w 1970"/>
              <a:gd name="T29" fmla="*/ 161103742 h 1866"/>
              <a:gd name="T30" fmla="*/ 107563131 w 1970"/>
              <a:gd name="T31" fmla="*/ 154369539 h 1866"/>
              <a:gd name="T32" fmla="*/ 141168842 w 1970"/>
              <a:gd name="T33" fmla="*/ 147635336 h 1866"/>
              <a:gd name="T34" fmla="*/ 147915560 w 1970"/>
              <a:gd name="T35" fmla="*/ 154369539 h 1866"/>
              <a:gd name="T36" fmla="*/ 114310208 w 1970"/>
              <a:gd name="T37" fmla="*/ 201250215 h 1866"/>
              <a:gd name="T38" fmla="*/ 107563131 w 1970"/>
              <a:gd name="T39" fmla="*/ 194645564 h 1866"/>
              <a:gd name="T40" fmla="*/ 141168842 w 1970"/>
              <a:gd name="T41" fmla="*/ 187911361 h 1866"/>
              <a:gd name="T42" fmla="*/ 141168842 w 1970"/>
              <a:gd name="T43" fmla="*/ 201250215 h 1866"/>
              <a:gd name="T44" fmla="*/ 47099506 w 1970"/>
              <a:gd name="T45" fmla="*/ 120828076 h 1866"/>
              <a:gd name="T46" fmla="*/ 47099506 w 1970"/>
              <a:gd name="T47" fmla="*/ 107359310 h 1866"/>
              <a:gd name="T48" fmla="*/ 80704857 w 1970"/>
              <a:gd name="T49" fmla="*/ 114093513 h 1866"/>
              <a:gd name="T50" fmla="*/ 73957780 w 1970"/>
              <a:gd name="T51" fmla="*/ 161103742 h 1866"/>
              <a:gd name="T52" fmla="*/ 40352429 w 1970"/>
              <a:gd name="T53" fmla="*/ 154369539 h 1866"/>
              <a:gd name="T54" fmla="*/ 73957780 w 1970"/>
              <a:gd name="T55" fmla="*/ 147635336 h 1866"/>
              <a:gd name="T56" fmla="*/ 80704857 w 1970"/>
              <a:gd name="T57" fmla="*/ 154369539 h 1866"/>
              <a:gd name="T58" fmla="*/ 47099506 w 1970"/>
              <a:gd name="T59" fmla="*/ 201250215 h 1866"/>
              <a:gd name="T60" fmla="*/ 40352429 w 1970"/>
              <a:gd name="T61" fmla="*/ 194645564 h 1866"/>
              <a:gd name="T62" fmla="*/ 73957780 w 1970"/>
              <a:gd name="T63" fmla="*/ 187911361 h 1866"/>
              <a:gd name="T64" fmla="*/ 73957780 w 1970"/>
              <a:gd name="T65" fmla="*/ 201250215 h 1866"/>
              <a:gd name="T66" fmla="*/ 208379545 w 1970"/>
              <a:gd name="T67" fmla="*/ 0 h 1866"/>
              <a:gd name="T68" fmla="*/ 174774194 w 1970"/>
              <a:gd name="T69" fmla="*/ 67083285 h 1866"/>
              <a:gd name="T70" fmla="*/ 171141124 w 1970"/>
              <a:gd name="T71" fmla="*/ 27584574 h 1866"/>
              <a:gd name="T72" fmla="*/ 121057286 w 1970"/>
              <a:gd name="T73" fmla="*/ 60478634 h 1866"/>
              <a:gd name="T74" fmla="*/ 117424216 w 1970"/>
              <a:gd name="T75" fmla="*/ 27584574 h 1866"/>
              <a:gd name="T76" fmla="*/ 67340738 w 1970"/>
              <a:gd name="T77" fmla="*/ 60478634 h 1866"/>
              <a:gd name="T78" fmla="*/ 63577633 w 1970"/>
              <a:gd name="T79" fmla="*/ 27584574 h 1866"/>
              <a:gd name="T80" fmla="*/ 2724622 w 1970"/>
              <a:gd name="T81" fmla="*/ 68508001 h 1866"/>
              <a:gd name="T82" fmla="*/ 0 w 1970"/>
              <a:gd name="T83" fmla="*/ 234792037 h 1866"/>
              <a:gd name="T84" fmla="*/ 248731974 w 1970"/>
              <a:gd name="T85" fmla="*/ 241526240 h 1866"/>
              <a:gd name="T86" fmla="*/ 255479051 w 1970"/>
              <a:gd name="T87" fmla="*/ 6734203 h 186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970" h="1866">
                <a:moveTo>
                  <a:pt x="1606" y="933"/>
                </a:moveTo>
                <a:lnTo>
                  <a:pt x="1399" y="933"/>
                </a:lnTo>
                <a:cubicBezTo>
                  <a:pt x="1370" y="933"/>
                  <a:pt x="1347" y="909"/>
                  <a:pt x="1347" y="881"/>
                </a:cubicBezTo>
                <a:cubicBezTo>
                  <a:pt x="1347" y="853"/>
                  <a:pt x="1370" y="829"/>
                  <a:pt x="1399" y="829"/>
                </a:cubicBezTo>
                <a:lnTo>
                  <a:pt x="1606" y="829"/>
                </a:lnTo>
                <a:cubicBezTo>
                  <a:pt x="1635" y="829"/>
                  <a:pt x="1658" y="853"/>
                  <a:pt x="1658" y="881"/>
                </a:cubicBezTo>
                <a:cubicBezTo>
                  <a:pt x="1658" y="909"/>
                  <a:pt x="1635" y="933"/>
                  <a:pt x="1606" y="933"/>
                </a:cubicBezTo>
                <a:close/>
                <a:moveTo>
                  <a:pt x="1606" y="1244"/>
                </a:moveTo>
                <a:lnTo>
                  <a:pt x="1399" y="1244"/>
                </a:lnTo>
                <a:cubicBezTo>
                  <a:pt x="1370" y="1244"/>
                  <a:pt x="1347" y="1220"/>
                  <a:pt x="1347" y="1192"/>
                </a:cubicBezTo>
                <a:cubicBezTo>
                  <a:pt x="1347" y="1163"/>
                  <a:pt x="1370" y="1140"/>
                  <a:pt x="1399" y="1140"/>
                </a:cubicBezTo>
                <a:lnTo>
                  <a:pt x="1606" y="1140"/>
                </a:lnTo>
                <a:cubicBezTo>
                  <a:pt x="1635" y="1140"/>
                  <a:pt x="1658" y="1163"/>
                  <a:pt x="1658" y="1192"/>
                </a:cubicBezTo>
                <a:cubicBezTo>
                  <a:pt x="1658" y="1220"/>
                  <a:pt x="1635" y="1244"/>
                  <a:pt x="1606" y="1244"/>
                </a:cubicBezTo>
                <a:close/>
                <a:moveTo>
                  <a:pt x="1606" y="1554"/>
                </a:moveTo>
                <a:lnTo>
                  <a:pt x="1399" y="1554"/>
                </a:lnTo>
                <a:cubicBezTo>
                  <a:pt x="1370" y="1554"/>
                  <a:pt x="1347" y="1532"/>
                  <a:pt x="1347" y="1503"/>
                </a:cubicBezTo>
                <a:cubicBezTo>
                  <a:pt x="1347" y="1474"/>
                  <a:pt x="1370" y="1451"/>
                  <a:pt x="1399" y="1451"/>
                </a:cubicBezTo>
                <a:lnTo>
                  <a:pt x="1606" y="1451"/>
                </a:lnTo>
                <a:cubicBezTo>
                  <a:pt x="1635" y="1451"/>
                  <a:pt x="1658" y="1474"/>
                  <a:pt x="1658" y="1503"/>
                </a:cubicBezTo>
                <a:cubicBezTo>
                  <a:pt x="1658" y="1532"/>
                  <a:pt x="1635" y="1554"/>
                  <a:pt x="1606" y="1554"/>
                </a:cubicBezTo>
                <a:close/>
                <a:moveTo>
                  <a:pt x="1088" y="933"/>
                </a:moveTo>
                <a:lnTo>
                  <a:pt x="881" y="933"/>
                </a:lnTo>
                <a:cubicBezTo>
                  <a:pt x="852" y="933"/>
                  <a:pt x="829" y="909"/>
                  <a:pt x="829" y="881"/>
                </a:cubicBezTo>
                <a:cubicBezTo>
                  <a:pt x="829" y="853"/>
                  <a:pt x="852" y="829"/>
                  <a:pt x="881" y="829"/>
                </a:cubicBezTo>
                <a:lnTo>
                  <a:pt x="1088" y="829"/>
                </a:lnTo>
                <a:cubicBezTo>
                  <a:pt x="1117" y="829"/>
                  <a:pt x="1140" y="853"/>
                  <a:pt x="1140" y="881"/>
                </a:cubicBezTo>
                <a:cubicBezTo>
                  <a:pt x="1140" y="909"/>
                  <a:pt x="1117" y="933"/>
                  <a:pt x="1088" y="933"/>
                </a:cubicBezTo>
                <a:close/>
                <a:moveTo>
                  <a:pt x="1088" y="1244"/>
                </a:moveTo>
                <a:lnTo>
                  <a:pt x="881" y="1244"/>
                </a:lnTo>
                <a:cubicBezTo>
                  <a:pt x="852" y="1244"/>
                  <a:pt x="829" y="1220"/>
                  <a:pt x="829" y="1192"/>
                </a:cubicBezTo>
                <a:cubicBezTo>
                  <a:pt x="829" y="1163"/>
                  <a:pt x="852" y="1140"/>
                  <a:pt x="881" y="1140"/>
                </a:cubicBezTo>
                <a:lnTo>
                  <a:pt x="1088" y="1140"/>
                </a:lnTo>
                <a:cubicBezTo>
                  <a:pt x="1117" y="1140"/>
                  <a:pt x="1140" y="1163"/>
                  <a:pt x="1140" y="1192"/>
                </a:cubicBezTo>
                <a:cubicBezTo>
                  <a:pt x="1140" y="1220"/>
                  <a:pt x="1117" y="1244"/>
                  <a:pt x="1088" y="1244"/>
                </a:cubicBezTo>
                <a:close/>
                <a:moveTo>
                  <a:pt x="1088" y="1554"/>
                </a:moveTo>
                <a:lnTo>
                  <a:pt x="881" y="1554"/>
                </a:lnTo>
                <a:cubicBezTo>
                  <a:pt x="852" y="1554"/>
                  <a:pt x="829" y="1532"/>
                  <a:pt x="829" y="1503"/>
                </a:cubicBezTo>
                <a:cubicBezTo>
                  <a:pt x="829" y="1474"/>
                  <a:pt x="852" y="1451"/>
                  <a:pt x="881" y="1451"/>
                </a:cubicBezTo>
                <a:lnTo>
                  <a:pt x="1088" y="1451"/>
                </a:lnTo>
                <a:cubicBezTo>
                  <a:pt x="1117" y="1451"/>
                  <a:pt x="1140" y="1474"/>
                  <a:pt x="1140" y="1503"/>
                </a:cubicBezTo>
                <a:cubicBezTo>
                  <a:pt x="1140" y="1532"/>
                  <a:pt x="1117" y="1554"/>
                  <a:pt x="1088" y="1554"/>
                </a:cubicBezTo>
                <a:close/>
                <a:moveTo>
                  <a:pt x="570" y="933"/>
                </a:moveTo>
                <a:lnTo>
                  <a:pt x="363" y="933"/>
                </a:lnTo>
                <a:cubicBezTo>
                  <a:pt x="334" y="933"/>
                  <a:pt x="311" y="909"/>
                  <a:pt x="311" y="881"/>
                </a:cubicBezTo>
                <a:cubicBezTo>
                  <a:pt x="311" y="853"/>
                  <a:pt x="334" y="829"/>
                  <a:pt x="363" y="829"/>
                </a:cubicBezTo>
                <a:lnTo>
                  <a:pt x="570" y="829"/>
                </a:lnTo>
                <a:cubicBezTo>
                  <a:pt x="599" y="829"/>
                  <a:pt x="622" y="853"/>
                  <a:pt x="622" y="881"/>
                </a:cubicBezTo>
                <a:cubicBezTo>
                  <a:pt x="622" y="909"/>
                  <a:pt x="599" y="933"/>
                  <a:pt x="570" y="933"/>
                </a:cubicBezTo>
                <a:close/>
                <a:moveTo>
                  <a:pt x="570" y="1244"/>
                </a:moveTo>
                <a:lnTo>
                  <a:pt x="363" y="1244"/>
                </a:lnTo>
                <a:cubicBezTo>
                  <a:pt x="334" y="1244"/>
                  <a:pt x="311" y="1220"/>
                  <a:pt x="311" y="1192"/>
                </a:cubicBezTo>
                <a:cubicBezTo>
                  <a:pt x="311" y="1163"/>
                  <a:pt x="334" y="1140"/>
                  <a:pt x="363" y="1140"/>
                </a:cubicBezTo>
                <a:lnTo>
                  <a:pt x="570" y="1140"/>
                </a:lnTo>
                <a:cubicBezTo>
                  <a:pt x="599" y="1140"/>
                  <a:pt x="622" y="1163"/>
                  <a:pt x="622" y="1192"/>
                </a:cubicBezTo>
                <a:cubicBezTo>
                  <a:pt x="622" y="1220"/>
                  <a:pt x="599" y="1244"/>
                  <a:pt x="570" y="1244"/>
                </a:cubicBezTo>
                <a:close/>
                <a:moveTo>
                  <a:pt x="570" y="1554"/>
                </a:moveTo>
                <a:lnTo>
                  <a:pt x="363" y="1554"/>
                </a:lnTo>
                <a:cubicBezTo>
                  <a:pt x="334" y="1554"/>
                  <a:pt x="311" y="1532"/>
                  <a:pt x="311" y="1503"/>
                </a:cubicBezTo>
                <a:cubicBezTo>
                  <a:pt x="311" y="1474"/>
                  <a:pt x="334" y="1451"/>
                  <a:pt x="363" y="1451"/>
                </a:cubicBezTo>
                <a:lnTo>
                  <a:pt x="570" y="1451"/>
                </a:lnTo>
                <a:cubicBezTo>
                  <a:pt x="599" y="1451"/>
                  <a:pt x="622" y="1474"/>
                  <a:pt x="622" y="1503"/>
                </a:cubicBezTo>
                <a:cubicBezTo>
                  <a:pt x="622" y="1532"/>
                  <a:pt x="599" y="1554"/>
                  <a:pt x="570" y="1554"/>
                </a:cubicBezTo>
                <a:close/>
                <a:moveTo>
                  <a:pt x="1917" y="0"/>
                </a:moveTo>
                <a:lnTo>
                  <a:pt x="1606" y="0"/>
                </a:lnTo>
                <a:cubicBezTo>
                  <a:pt x="1577" y="0"/>
                  <a:pt x="1555" y="23"/>
                  <a:pt x="1555" y="52"/>
                </a:cubicBezTo>
                <a:lnTo>
                  <a:pt x="1555" y="518"/>
                </a:lnTo>
                <a:lnTo>
                  <a:pt x="1347" y="518"/>
                </a:lnTo>
                <a:lnTo>
                  <a:pt x="1347" y="259"/>
                </a:lnTo>
                <a:cubicBezTo>
                  <a:pt x="1347" y="240"/>
                  <a:pt x="1336" y="222"/>
                  <a:pt x="1319" y="213"/>
                </a:cubicBezTo>
                <a:cubicBezTo>
                  <a:pt x="1301" y="204"/>
                  <a:pt x="1280" y="206"/>
                  <a:pt x="1264" y="218"/>
                </a:cubicBezTo>
                <a:lnTo>
                  <a:pt x="933" y="467"/>
                </a:lnTo>
                <a:lnTo>
                  <a:pt x="933" y="259"/>
                </a:lnTo>
                <a:cubicBezTo>
                  <a:pt x="933" y="240"/>
                  <a:pt x="921" y="222"/>
                  <a:pt x="905" y="213"/>
                </a:cubicBezTo>
                <a:cubicBezTo>
                  <a:pt x="887" y="204"/>
                  <a:pt x="866" y="206"/>
                  <a:pt x="850" y="218"/>
                </a:cubicBezTo>
                <a:lnTo>
                  <a:pt x="519" y="467"/>
                </a:lnTo>
                <a:lnTo>
                  <a:pt x="519" y="259"/>
                </a:lnTo>
                <a:cubicBezTo>
                  <a:pt x="519" y="240"/>
                  <a:pt x="507" y="222"/>
                  <a:pt x="490" y="213"/>
                </a:cubicBezTo>
                <a:cubicBezTo>
                  <a:pt x="472" y="204"/>
                  <a:pt x="451" y="206"/>
                  <a:pt x="436" y="218"/>
                </a:cubicBezTo>
                <a:lnTo>
                  <a:pt x="21" y="529"/>
                </a:lnTo>
                <a:cubicBezTo>
                  <a:pt x="8" y="538"/>
                  <a:pt x="0" y="553"/>
                  <a:pt x="0" y="570"/>
                </a:cubicBezTo>
                <a:lnTo>
                  <a:pt x="0" y="1813"/>
                </a:lnTo>
                <a:cubicBezTo>
                  <a:pt x="0" y="1842"/>
                  <a:pt x="24" y="1865"/>
                  <a:pt x="52" y="1865"/>
                </a:cubicBezTo>
                <a:lnTo>
                  <a:pt x="1917" y="1865"/>
                </a:lnTo>
                <a:cubicBezTo>
                  <a:pt x="1946" y="1865"/>
                  <a:pt x="1969" y="1842"/>
                  <a:pt x="1969" y="1813"/>
                </a:cubicBezTo>
                <a:lnTo>
                  <a:pt x="1969" y="52"/>
                </a:lnTo>
                <a:cubicBezTo>
                  <a:pt x="1969" y="23"/>
                  <a:pt x="1946" y="0"/>
                  <a:pt x="191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7" name="Freeform 110">
            <a:extLst>
              <a:ext uri="{FF2B5EF4-FFF2-40B4-BE49-F238E27FC236}">
                <a16:creationId xmlns:a16="http://schemas.microsoft.com/office/drawing/2014/main" id="{6E319948-5E7C-4D1D-9D50-3874099187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8314" y="4445889"/>
            <a:ext cx="503008" cy="503008"/>
          </a:xfrm>
          <a:custGeom>
            <a:avLst/>
            <a:gdLst>
              <a:gd name="T0" fmla="*/ 120335 w 671152"/>
              <a:gd name="T1" fmla="*/ 578160 h 671152"/>
              <a:gd name="T2" fmla="*/ 552765 w 671152"/>
              <a:gd name="T3" fmla="*/ 578160 h 671152"/>
              <a:gd name="T4" fmla="*/ 646098 w 671152"/>
              <a:gd name="T5" fmla="*/ 671512 h 671152"/>
              <a:gd name="T6" fmla="*/ 27001 w 671152"/>
              <a:gd name="T7" fmla="*/ 671512 h 671152"/>
              <a:gd name="T8" fmla="*/ 317311 w 671152"/>
              <a:gd name="T9" fmla="*/ 455856 h 671152"/>
              <a:gd name="T10" fmla="*/ 317311 w 671152"/>
              <a:gd name="T11" fmla="*/ 541267 h 671152"/>
              <a:gd name="T12" fmla="*/ 231899 w 671152"/>
              <a:gd name="T13" fmla="*/ 541267 h 671152"/>
              <a:gd name="T14" fmla="*/ 391956 w 671152"/>
              <a:gd name="T15" fmla="*/ 381204 h 671152"/>
              <a:gd name="T16" fmla="*/ 391956 w 671152"/>
              <a:gd name="T17" fmla="*/ 541268 h 671152"/>
              <a:gd name="T18" fmla="*/ 354202 w 671152"/>
              <a:gd name="T19" fmla="*/ 541268 h 671152"/>
              <a:gd name="T20" fmla="*/ 354202 w 671152"/>
              <a:gd name="T21" fmla="*/ 418612 h 671152"/>
              <a:gd name="T22" fmla="*/ 466612 w 671152"/>
              <a:gd name="T23" fmla="*/ 306551 h 671152"/>
              <a:gd name="T24" fmla="*/ 466612 w 671152"/>
              <a:gd name="T25" fmla="*/ 541267 h 671152"/>
              <a:gd name="T26" fmla="*/ 428855 w 671152"/>
              <a:gd name="T27" fmla="*/ 541267 h 671152"/>
              <a:gd name="T28" fmla="*/ 428855 w 671152"/>
              <a:gd name="T29" fmla="*/ 343991 h 671152"/>
              <a:gd name="T30" fmla="*/ 541264 w 671152"/>
              <a:gd name="T31" fmla="*/ 231899 h 671152"/>
              <a:gd name="T32" fmla="*/ 541264 w 671152"/>
              <a:gd name="T33" fmla="*/ 541267 h 671152"/>
              <a:gd name="T34" fmla="*/ 503507 w 671152"/>
              <a:gd name="T35" fmla="*/ 541267 h 671152"/>
              <a:gd name="T36" fmla="*/ 503507 w 671152"/>
              <a:gd name="T37" fmla="*/ 269355 h 671152"/>
              <a:gd name="T38" fmla="*/ 492954 w 671152"/>
              <a:gd name="T39" fmla="*/ 130245 h 671152"/>
              <a:gd name="T40" fmla="*/ 541267 w 671152"/>
              <a:gd name="T41" fmla="*/ 130245 h 671152"/>
              <a:gd name="T42" fmla="*/ 541267 w 671152"/>
              <a:gd name="T43" fmla="*/ 178558 h 671152"/>
              <a:gd name="T44" fmla="*/ 178558 w 671152"/>
              <a:gd name="T45" fmla="*/ 541267 h 671152"/>
              <a:gd name="T46" fmla="*/ 130245 w 671152"/>
              <a:gd name="T47" fmla="*/ 541267 h 671152"/>
              <a:gd name="T48" fmla="*/ 130245 w 671152"/>
              <a:gd name="T49" fmla="*/ 492954 h 671152"/>
              <a:gd name="T50" fmla="*/ 354202 w 671152"/>
              <a:gd name="T51" fmla="*/ 130245 h 671152"/>
              <a:gd name="T52" fmla="*/ 439613 w 671152"/>
              <a:gd name="T53" fmla="*/ 130245 h 671152"/>
              <a:gd name="T54" fmla="*/ 354202 w 671152"/>
              <a:gd name="T55" fmla="*/ 215658 h 671152"/>
              <a:gd name="T56" fmla="*/ 279550 w 671152"/>
              <a:gd name="T57" fmla="*/ 130245 h 671152"/>
              <a:gd name="T58" fmla="*/ 317307 w 671152"/>
              <a:gd name="T59" fmla="*/ 130245 h 671152"/>
              <a:gd name="T60" fmla="*/ 317307 w 671152"/>
              <a:gd name="T61" fmla="*/ 252985 h 671152"/>
              <a:gd name="T62" fmla="*/ 279550 w 671152"/>
              <a:gd name="T63" fmla="*/ 290310 h 671152"/>
              <a:gd name="T64" fmla="*/ 204897 w 671152"/>
              <a:gd name="T65" fmla="*/ 130245 h 671152"/>
              <a:gd name="T66" fmla="*/ 242651 w 671152"/>
              <a:gd name="T67" fmla="*/ 130245 h 671152"/>
              <a:gd name="T68" fmla="*/ 242651 w 671152"/>
              <a:gd name="T69" fmla="*/ 327882 h 671152"/>
              <a:gd name="T70" fmla="*/ 204897 w 671152"/>
              <a:gd name="T71" fmla="*/ 364961 h 671152"/>
              <a:gd name="T72" fmla="*/ 130245 w 671152"/>
              <a:gd name="T73" fmla="*/ 130245 h 671152"/>
              <a:gd name="T74" fmla="*/ 168002 w 671152"/>
              <a:gd name="T75" fmla="*/ 130245 h 671152"/>
              <a:gd name="T76" fmla="*/ 168002 w 671152"/>
              <a:gd name="T77" fmla="*/ 402202 h 671152"/>
              <a:gd name="T78" fmla="*/ 130245 w 671152"/>
              <a:gd name="T79" fmla="*/ 439614 h 671152"/>
              <a:gd name="T80" fmla="*/ 671512 w 671152"/>
              <a:gd name="T81" fmla="*/ 27001 h 671152"/>
              <a:gd name="T82" fmla="*/ 671512 w 671152"/>
              <a:gd name="T83" fmla="*/ 646098 h 671152"/>
              <a:gd name="T84" fmla="*/ 578160 w 671152"/>
              <a:gd name="T85" fmla="*/ 552765 h 671152"/>
              <a:gd name="T86" fmla="*/ 578160 w 671152"/>
              <a:gd name="T87" fmla="*/ 120335 h 671152"/>
              <a:gd name="T88" fmla="*/ 0 w 671152"/>
              <a:gd name="T89" fmla="*/ 27001 h 671152"/>
              <a:gd name="T90" fmla="*/ 93352 w 671152"/>
              <a:gd name="T91" fmla="*/ 120335 h 671152"/>
              <a:gd name="T92" fmla="*/ 93352 w 671152"/>
              <a:gd name="T93" fmla="*/ 552765 h 671152"/>
              <a:gd name="T94" fmla="*/ 0 w 671152"/>
              <a:gd name="T95" fmla="*/ 646098 h 671152"/>
              <a:gd name="T96" fmla="*/ 27001 w 671152"/>
              <a:gd name="T97" fmla="*/ 0 h 671152"/>
              <a:gd name="T98" fmla="*/ 646098 w 671152"/>
              <a:gd name="T99" fmla="*/ 0 h 671152"/>
              <a:gd name="T100" fmla="*/ 552765 w 671152"/>
              <a:gd name="T101" fmla="*/ 93352 h 671152"/>
              <a:gd name="T102" fmla="*/ 120335 w 671152"/>
              <a:gd name="T103" fmla="*/ 93352 h 67115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1152" h="671152">
                <a:moveTo>
                  <a:pt x="120270" y="577850"/>
                </a:moveTo>
                <a:lnTo>
                  <a:pt x="552469" y="577850"/>
                </a:lnTo>
                <a:lnTo>
                  <a:pt x="645752" y="671152"/>
                </a:lnTo>
                <a:lnTo>
                  <a:pt x="26987" y="671152"/>
                </a:lnTo>
                <a:lnTo>
                  <a:pt x="120270" y="577850"/>
                </a:lnTo>
                <a:close/>
                <a:moveTo>
                  <a:pt x="317141" y="455612"/>
                </a:moveTo>
                <a:lnTo>
                  <a:pt x="317141" y="540977"/>
                </a:lnTo>
                <a:lnTo>
                  <a:pt x="231775" y="540977"/>
                </a:lnTo>
                <a:lnTo>
                  <a:pt x="317141" y="455612"/>
                </a:lnTo>
                <a:close/>
                <a:moveTo>
                  <a:pt x="391746" y="381000"/>
                </a:moveTo>
                <a:lnTo>
                  <a:pt x="391746" y="540978"/>
                </a:lnTo>
                <a:lnTo>
                  <a:pt x="354012" y="540978"/>
                </a:lnTo>
                <a:lnTo>
                  <a:pt x="354012" y="418388"/>
                </a:lnTo>
                <a:lnTo>
                  <a:pt x="391746" y="381000"/>
                </a:lnTo>
                <a:close/>
                <a:moveTo>
                  <a:pt x="466362" y="306387"/>
                </a:moveTo>
                <a:lnTo>
                  <a:pt x="466362" y="540977"/>
                </a:lnTo>
                <a:lnTo>
                  <a:pt x="428625" y="540977"/>
                </a:lnTo>
                <a:lnTo>
                  <a:pt x="428625" y="343807"/>
                </a:lnTo>
                <a:lnTo>
                  <a:pt x="466362" y="306387"/>
                </a:lnTo>
                <a:close/>
                <a:moveTo>
                  <a:pt x="540974" y="231775"/>
                </a:moveTo>
                <a:lnTo>
                  <a:pt x="540974" y="540977"/>
                </a:lnTo>
                <a:lnTo>
                  <a:pt x="503237" y="540977"/>
                </a:lnTo>
                <a:lnTo>
                  <a:pt x="503237" y="269211"/>
                </a:lnTo>
                <a:lnTo>
                  <a:pt x="540974" y="231775"/>
                </a:lnTo>
                <a:close/>
                <a:moveTo>
                  <a:pt x="492690" y="130175"/>
                </a:moveTo>
                <a:lnTo>
                  <a:pt x="540977" y="130175"/>
                </a:lnTo>
                <a:lnTo>
                  <a:pt x="540977" y="178462"/>
                </a:lnTo>
                <a:lnTo>
                  <a:pt x="178462" y="540977"/>
                </a:lnTo>
                <a:lnTo>
                  <a:pt x="130175" y="540977"/>
                </a:lnTo>
                <a:lnTo>
                  <a:pt x="130175" y="492690"/>
                </a:lnTo>
                <a:lnTo>
                  <a:pt x="492690" y="130175"/>
                </a:lnTo>
                <a:close/>
                <a:moveTo>
                  <a:pt x="354012" y="130175"/>
                </a:moveTo>
                <a:lnTo>
                  <a:pt x="439377" y="130175"/>
                </a:lnTo>
                <a:lnTo>
                  <a:pt x="354012" y="215542"/>
                </a:lnTo>
                <a:lnTo>
                  <a:pt x="354012" y="130175"/>
                </a:lnTo>
                <a:close/>
                <a:moveTo>
                  <a:pt x="279400" y="130175"/>
                </a:moveTo>
                <a:lnTo>
                  <a:pt x="317137" y="130175"/>
                </a:lnTo>
                <a:lnTo>
                  <a:pt x="317137" y="252849"/>
                </a:lnTo>
                <a:lnTo>
                  <a:pt x="279400" y="290154"/>
                </a:lnTo>
                <a:lnTo>
                  <a:pt x="279400" y="130175"/>
                </a:lnTo>
                <a:close/>
                <a:moveTo>
                  <a:pt x="204787" y="130175"/>
                </a:moveTo>
                <a:lnTo>
                  <a:pt x="242521" y="130175"/>
                </a:lnTo>
                <a:lnTo>
                  <a:pt x="242521" y="327706"/>
                </a:lnTo>
                <a:lnTo>
                  <a:pt x="204787" y="364765"/>
                </a:lnTo>
                <a:lnTo>
                  <a:pt x="204787" y="130175"/>
                </a:lnTo>
                <a:close/>
                <a:moveTo>
                  <a:pt x="130175" y="130175"/>
                </a:moveTo>
                <a:lnTo>
                  <a:pt x="167912" y="130175"/>
                </a:lnTo>
                <a:lnTo>
                  <a:pt x="167912" y="401986"/>
                </a:lnTo>
                <a:lnTo>
                  <a:pt x="130175" y="439378"/>
                </a:lnTo>
                <a:lnTo>
                  <a:pt x="130175" y="130175"/>
                </a:lnTo>
                <a:close/>
                <a:moveTo>
                  <a:pt x="671152" y="26987"/>
                </a:moveTo>
                <a:lnTo>
                  <a:pt x="671152" y="645752"/>
                </a:lnTo>
                <a:lnTo>
                  <a:pt x="577850" y="552469"/>
                </a:lnTo>
                <a:lnTo>
                  <a:pt x="577850" y="120270"/>
                </a:lnTo>
                <a:lnTo>
                  <a:pt x="671152" y="26987"/>
                </a:lnTo>
                <a:close/>
                <a:moveTo>
                  <a:pt x="0" y="26987"/>
                </a:moveTo>
                <a:lnTo>
                  <a:pt x="93302" y="120270"/>
                </a:lnTo>
                <a:lnTo>
                  <a:pt x="93302" y="552469"/>
                </a:lnTo>
                <a:lnTo>
                  <a:pt x="0" y="645752"/>
                </a:lnTo>
                <a:lnTo>
                  <a:pt x="0" y="26987"/>
                </a:lnTo>
                <a:close/>
                <a:moveTo>
                  <a:pt x="26987" y="0"/>
                </a:moveTo>
                <a:lnTo>
                  <a:pt x="645752" y="0"/>
                </a:lnTo>
                <a:lnTo>
                  <a:pt x="552469" y="93302"/>
                </a:lnTo>
                <a:lnTo>
                  <a:pt x="120270" y="93302"/>
                </a:lnTo>
                <a:lnTo>
                  <a:pt x="2698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C7725F5-F005-4C7A-B0DC-E0F853496602}"/>
              </a:ext>
            </a:extLst>
          </p:cNvPr>
          <p:cNvSpPr txBox="1"/>
          <p:nvPr/>
        </p:nvSpPr>
        <p:spPr>
          <a:xfrm>
            <a:off x="3238006" y="-21796"/>
            <a:ext cx="571598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en-US" sz="3000" b="1" dirty="0">
                <a:solidFill>
                  <a:srgbClr val="1C2835"/>
                </a:solidFill>
                <a:latin typeface="Poppins" pitchFamily="2" charset="77"/>
                <a:cs typeface="Poppins" pitchFamily="2" charset="77"/>
              </a:rPr>
              <a:t>REINVENT YOUR BUSINESS MODEL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AAB312F-11A9-46A2-AC9E-ACF3FC001CB0}"/>
              </a:ext>
            </a:extLst>
          </p:cNvPr>
          <p:cNvSpPr txBox="1"/>
          <p:nvPr/>
        </p:nvSpPr>
        <p:spPr>
          <a:xfrm>
            <a:off x="4972777" y="437872"/>
            <a:ext cx="22464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en-US" sz="1200" spc="150" dirty="0">
                <a:solidFill>
                  <a:srgbClr val="990033"/>
                </a:solidFill>
                <a:latin typeface="Poppins Light" pitchFamily="2" charset="77"/>
                <a:cs typeface="Poppins Light" pitchFamily="2" charset="77"/>
              </a:rPr>
              <a:t>REIMAGINE YOUR FUTURE</a:t>
            </a:r>
          </a:p>
        </p:txBody>
      </p:sp>
      <p:sp>
        <p:nvSpPr>
          <p:cNvPr id="70" name="Subtitle 2">
            <a:extLst>
              <a:ext uri="{FF2B5EF4-FFF2-40B4-BE49-F238E27FC236}">
                <a16:creationId xmlns:a16="http://schemas.microsoft.com/office/drawing/2014/main" id="{C92983BD-0472-457D-A831-EBC3AC841B43}"/>
              </a:ext>
            </a:extLst>
          </p:cNvPr>
          <p:cNvSpPr txBox="1">
            <a:spLocks/>
          </p:cNvSpPr>
          <p:nvPr/>
        </p:nvSpPr>
        <p:spPr>
          <a:xfrm>
            <a:off x="3601273" y="2697566"/>
            <a:ext cx="2229439" cy="25410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750"/>
              </a:lnSpc>
            </a:pPr>
            <a:r>
              <a:rPr lang="en-US" sz="1200" dirty="0">
                <a:solidFill>
                  <a:srgbClr val="990033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With the Context</a:t>
            </a:r>
          </a:p>
        </p:txBody>
      </p:sp>
      <p:sp>
        <p:nvSpPr>
          <p:cNvPr id="71" name="Subtitle 2">
            <a:extLst>
              <a:ext uri="{FF2B5EF4-FFF2-40B4-BE49-F238E27FC236}">
                <a16:creationId xmlns:a16="http://schemas.microsoft.com/office/drawing/2014/main" id="{BCD0CE58-8FA5-441A-B7FE-68C1E5CD9D29}"/>
              </a:ext>
            </a:extLst>
          </p:cNvPr>
          <p:cNvSpPr txBox="1">
            <a:spLocks/>
          </p:cNvSpPr>
          <p:nvPr/>
        </p:nvSpPr>
        <p:spPr>
          <a:xfrm>
            <a:off x="6297462" y="2689326"/>
            <a:ext cx="2229439" cy="25410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750"/>
              </a:lnSpc>
            </a:pPr>
            <a:r>
              <a:rPr lang="en-US" sz="1200" dirty="0">
                <a:solidFill>
                  <a:srgbClr val="990033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With Possibilities </a:t>
            </a:r>
          </a:p>
        </p:txBody>
      </p:sp>
      <p:sp>
        <p:nvSpPr>
          <p:cNvPr id="72" name="Subtitle 2">
            <a:extLst>
              <a:ext uri="{FF2B5EF4-FFF2-40B4-BE49-F238E27FC236}">
                <a16:creationId xmlns:a16="http://schemas.microsoft.com/office/drawing/2014/main" id="{4CC9E73B-3A40-4E1B-8EDD-0F586C1A4966}"/>
              </a:ext>
            </a:extLst>
          </p:cNvPr>
          <p:cNvSpPr txBox="1">
            <a:spLocks/>
          </p:cNvSpPr>
          <p:nvPr/>
        </p:nvSpPr>
        <p:spPr>
          <a:xfrm>
            <a:off x="8929826" y="2689325"/>
            <a:ext cx="2229439" cy="25410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750"/>
              </a:lnSpc>
            </a:pPr>
            <a:r>
              <a:rPr lang="en-US" sz="1200" dirty="0">
                <a:solidFill>
                  <a:srgbClr val="990033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Your Value Proposition</a:t>
            </a:r>
          </a:p>
        </p:txBody>
      </p:sp>
      <p:sp>
        <p:nvSpPr>
          <p:cNvPr id="73" name="Subtitle 2">
            <a:extLst>
              <a:ext uri="{FF2B5EF4-FFF2-40B4-BE49-F238E27FC236}">
                <a16:creationId xmlns:a16="http://schemas.microsoft.com/office/drawing/2014/main" id="{F71FA364-A93E-4C72-97A2-2272E0B487D8}"/>
              </a:ext>
            </a:extLst>
          </p:cNvPr>
          <p:cNvSpPr txBox="1">
            <a:spLocks/>
          </p:cNvSpPr>
          <p:nvPr/>
        </p:nvSpPr>
        <p:spPr>
          <a:xfrm>
            <a:off x="1029115" y="5654686"/>
            <a:ext cx="2229439" cy="25410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750"/>
              </a:lnSpc>
            </a:pPr>
            <a:r>
              <a:rPr lang="en-US" sz="1200" dirty="0">
                <a:solidFill>
                  <a:srgbClr val="990033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Your Resources</a:t>
            </a:r>
          </a:p>
        </p:txBody>
      </p:sp>
      <p:sp>
        <p:nvSpPr>
          <p:cNvPr id="74" name="Subtitle 2">
            <a:extLst>
              <a:ext uri="{FF2B5EF4-FFF2-40B4-BE49-F238E27FC236}">
                <a16:creationId xmlns:a16="http://schemas.microsoft.com/office/drawing/2014/main" id="{1F90A398-814E-4F50-9DEF-27F7BCF03B0B}"/>
              </a:ext>
            </a:extLst>
          </p:cNvPr>
          <p:cNvSpPr txBox="1">
            <a:spLocks/>
          </p:cNvSpPr>
          <p:nvPr/>
        </p:nvSpPr>
        <p:spPr>
          <a:xfrm>
            <a:off x="3665098" y="5654685"/>
            <a:ext cx="2229439" cy="25410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750"/>
              </a:lnSpc>
            </a:pPr>
            <a:r>
              <a:rPr lang="en-US" sz="1200" dirty="0">
                <a:solidFill>
                  <a:srgbClr val="990033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Your Past Selectively</a:t>
            </a:r>
          </a:p>
        </p:txBody>
      </p:sp>
      <p:sp>
        <p:nvSpPr>
          <p:cNvPr id="75" name="Subtitle 2">
            <a:extLst>
              <a:ext uri="{FF2B5EF4-FFF2-40B4-BE49-F238E27FC236}">
                <a16:creationId xmlns:a16="http://schemas.microsoft.com/office/drawing/2014/main" id="{4CD08392-0143-4099-BD70-001AD404E075}"/>
              </a:ext>
            </a:extLst>
          </p:cNvPr>
          <p:cNvSpPr txBox="1">
            <a:spLocks/>
          </p:cNvSpPr>
          <p:nvPr/>
        </p:nvSpPr>
        <p:spPr>
          <a:xfrm>
            <a:off x="6259550" y="5654684"/>
            <a:ext cx="2229439" cy="25410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750"/>
              </a:lnSpc>
            </a:pPr>
            <a:r>
              <a:rPr lang="en-US" sz="1200" dirty="0">
                <a:solidFill>
                  <a:srgbClr val="990033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The Future</a:t>
            </a:r>
          </a:p>
        </p:txBody>
      </p:sp>
      <p:sp>
        <p:nvSpPr>
          <p:cNvPr id="76" name="Subtitle 2">
            <a:extLst>
              <a:ext uri="{FF2B5EF4-FFF2-40B4-BE49-F238E27FC236}">
                <a16:creationId xmlns:a16="http://schemas.microsoft.com/office/drawing/2014/main" id="{4B9E6E04-A788-4926-864C-CB75FA8E8C3C}"/>
              </a:ext>
            </a:extLst>
          </p:cNvPr>
          <p:cNvSpPr txBox="1">
            <a:spLocks/>
          </p:cNvSpPr>
          <p:nvPr/>
        </p:nvSpPr>
        <p:spPr>
          <a:xfrm>
            <a:off x="8867021" y="5663439"/>
            <a:ext cx="2229439" cy="25410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750"/>
              </a:lnSpc>
            </a:pPr>
            <a:r>
              <a:rPr lang="en-US" sz="1200" dirty="0">
                <a:solidFill>
                  <a:srgbClr val="990033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Into the New Realm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F29CA07-2871-4158-9E3C-1EB09723067E}"/>
              </a:ext>
            </a:extLst>
          </p:cNvPr>
          <p:cNvSpPr txBox="1"/>
          <p:nvPr/>
        </p:nvSpPr>
        <p:spPr>
          <a:xfrm>
            <a:off x="4791042" y="3343436"/>
            <a:ext cx="29370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en-US" sz="3000" b="1" dirty="0">
                <a:solidFill>
                  <a:srgbClr val="990033"/>
                </a:solidFill>
                <a:latin typeface="Poppins" pitchFamily="2" charset="77"/>
                <a:cs typeface="Poppins" pitchFamily="2" charset="77"/>
              </a:rPr>
              <a:t>R  E  T  R  O  F  I  T</a:t>
            </a:r>
          </a:p>
        </p:txBody>
      </p:sp>
    </p:spTree>
    <p:extLst>
      <p:ext uri="{BB962C8B-B14F-4D97-AF65-F5344CB8AC3E}">
        <p14:creationId xmlns:p14="http://schemas.microsoft.com/office/powerpoint/2010/main" val="1313964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2DC3BA7E-FE79-4802-975D-C02FB034A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378" y="863029"/>
            <a:ext cx="6209443" cy="372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3588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152</Words>
  <Application>Microsoft Office PowerPoint</Application>
  <PresentationFormat>Widescreen</PresentationFormat>
  <Paragraphs>59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Lato Light</vt:lpstr>
      <vt:lpstr>Poppins</vt:lpstr>
      <vt:lpstr>Poppins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Himanshu Saxena</dc:creator>
  <cp:lastModifiedBy>Himanshu Saxena</cp:lastModifiedBy>
  <cp:revision>8</cp:revision>
  <dcterms:created xsi:type="dcterms:W3CDTF">2020-05-28T14:04:27Z</dcterms:created>
  <dcterms:modified xsi:type="dcterms:W3CDTF">2020-06-03T09:58:17Z</dcterms:modified>
</cp:coreProperties>
</file>